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4"/>
  </p:notesMasterIdLst>
  <p:sldIdLst>
    <p:sldId id="256" r:id="rId6"/>
    <p:sldId id="269" r:id="rId7"/>
    <p:sldId id="267" r:id="rId8"/>
    <p:sldId id="266" r:id="rId9"/>
    <p:sldId id="259" r:id="rId10"/>
    <p:sldId id="258" r:id="rId11"/>
    <p:sldId id="264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FA004A-A817-45F0-8CB4-0CB3F0C2C3C7}" v="2" dt="2023-05-09T03:10:49.7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7AE6DE-80D8-4E9A-B9F1-CDD899136914}" type="datetimeFigureOut">
              <a:rPr lang="en-AU" smtClean="0"/>
              <a:t>9/05/2023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8BC12-D0C9-4D23-BCA4-0558C9FBAF6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56891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8BC12-D0C9-4D23-BCA4-0558C9FBAF6C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43644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Ask where they</a:t>
            </a:r>
            <a:r>
              <a:rPr lang="en-AU" baseline="0" dirty="0"/>
              <a:t> may see this sign? </a:t>
            </a:r>
          </a:p>
          <a:p>
            <a:r>
              <a:rPr lang="en-AU" baseline="0" dirty="0"/>
              <a:t>Highways, freeways, before entering a country town, internet or T.V etc.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8BC12-D0C9-4D23-BCA4-0558C9FBAF6C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62680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Fires can start</a:t>
            </a:r>
            <a:r>
              <a:rPr lang="en-AU" baseline="0" dirty="0"/>
              <a:t> by</a:t>
            </a:r>
            <a:r>
              <a:rPr lang="en-AU" dirty="0"/>
              <a:t> specific weather</a:t>
            </a:r>
            <a:r>
              <a:rPr lang="en-AU" baseline="0" dirty="0"/>
              <a:t> like lightening, but weather conditions play a major role with how the fire will start and burn.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8BC12-D0C9-4D23-BCA4-0558C9FBAF6C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71836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7611-7D07-419C-83C3-93AEB37C4EED}" type="datetime1">
              <a:rPr lang="en-AU" smtClean="0"/>
              <a:t>9/05/2023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CFA Fired Up English EAL Program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FF991-6727-4FCF-8AFF-1B23E89DBA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96663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2CED9-3BD0-4E78-9281-38149EAC89D3}" type="datetime1">
              <a:rPr lang="en-AU" smtClean="0"/>
              <a:t>9/05/2023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CFA Fired Up English EAL Program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FF991-6727-4FCF-8AFF-1B23E89DBA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73311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E733C-8DD8-41E8-8293-A78D4A8C0CC6}" type="datetime1">
              <a:rPr lang="en-AU" smtClean="0"/>
              <a:t>9/05/2023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CFA Fired Up English EAL Program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FF991-6727-4FCF-8AFF-1B23E89DBA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80732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30D05-ACB8-461D-917C-DA003C7A27D3}" type="datetime1">
              <a:rPr lang="en-AU" smtClean="0"/>
              <a:t>9/05/2023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CFA Fired Up English EAL Program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FF991-6727-4FCF-8AFF-1B23E89DBA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37292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883D3-EE43-437B-BEB6-DA65370B0C1B}" type="datetime1">
              <a:rPr lang="en-AU" smtClean="0"/>
              <a:t>9/05/2023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CFA Fired Up English EAL Program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FF991-6727-4FCF-8AFF-1B23E89DBA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3615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D35CD-A910-4A8D-AE24-4FA7AAC19B73}" type="datetime1">
              <a:rPr lang="en-AU" smtClean="0"/>
              <a:t>9/05/2023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CFA Fired Up English EAL Program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FF991-6727-4FCF-8AFF-1B23E89DBA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65732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6389B-F034-4810-9A52-DC713E08F7FA}" type="datetime1">
              <a:rPr lang="en-AU" smtClean="0"/>
              <a:t>9/05/2023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CFA Fired Up English EAL Program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FF991-6727-4FCF-8AFF-1B23E89DBA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68267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72E30-AEA1-43DA-BE4E-82B25058E492}" type="datetime1">
              <a:rPr lang="en-AU" smtClean="0"/>
              <a:t>9/05/2023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CFA Fired Up English EAL Program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FF991-6727-4FCF-8AFF-1B23E89DBA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92137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8F8C1-6120-4F5B-A614-EC103D7D01BC}" type="datetime1">
              <a:rPr lang="en-AU" smtClean="0"/>
              <a:t>9/05/2023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CFA Fired Up English EAL Program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FF991-6727-4FCF-8AFF-1B23E89DBA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6044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265DE-73B5-4D4A-9A35-45DD88D120F2}" type="datetime1">
              <a:rPr lang="en-AU" smtClean="0"/>
              <a:t>9/05/2023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CFA Fired Up English EAL Program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FF991-6727-4FCF-8AFF-1B23E89DBA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93819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514F1-D299-47C5-8A9E-6ACE7D3596DB}" type="datetime1">
              <a:rPr lang="en-AU" smtClean="0"/>
              <a:t>9/05/2023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CFA Fired Up English EAL Program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FF991-6727-4FCF-8AFF-1B23E89DBA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34674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71E2-B7AD-4909-80B7-FE9EA163E148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9/05/2023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>
                <a:solidFill>
                  <a:prstClr val="black">
                    <a:tint val="75000"/>
                  </a:prstClr>
                </a:solidFill>
              </a:rPr>
              <a:t>CFA Fired Up English EAL Program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CB7E1-4787-4142-BF12-AA026BA0DEFC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4904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86130-8D11-4592-B7E3-8CC027CD2333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9/05/2023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>
                <a:solidFill>
                  <a:prstClr val="black">
                    <a:tint val="75000"/>
                  </a:prstClr>
                </a:solidFill>
              </a:rPr>
              <a:t>CFA Fired Up English EAL Program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CB7E1-4787-4142-BF12-AA026BA0DEFC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6843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578F2-A676-46F5-92D0-1B6BFC822495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9/05/2023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>
                <a:solidFill>
                  <a:prstClr val="black">
                    <a:tint val="75000"/>
                  </a:prstClr>
                </a:solidFill>
              </a:rPr>
              <a:t>CFA Fired Up English EAL Program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CB7E1-4787-4142-BF12-AA026BA0DEFC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3251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8E163-6834-471A-9986-93D2C64A57B4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9/05/2023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>
                <a:solidFill>
                  <a:prstClr val="black">
                    <a:tint val="75000"/>
                  </a:prstClr>
                </a:solidFill>
              </a:rPr>
              <a:t>CFA Fired Up English EAL Program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CB7E1-4787-4142-BF12-AA026BA0DEFC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4197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0241B-0BD7-47DD-A3BE-DB90691A9F5C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9/05/2023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>
                <a:solidFill>
                  <a:prstClr val="black">
                    <a:tint val="75000"/>
                  </a:prstClr>
                </a:solidFill>
              </a:rPr>
              <a:t>CFA Fired Up English EAL Program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CB7E1-4787-4142-BF12-AA026BA0DEFC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1120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6BBD5-C5C8-4F2C-8EAE-4B9169488946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9/05/2023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>
                <a:solidFill>
                  <a:prstClr val="black">
                    <a:tint val="75000"/>
                  </a:prstClr>
                </a:solidFill>
              </a:rPr>
              <a:t>CFA Fired Up English EAL Program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CB7E1-4787-4142-BF12-AA026BA0DEFC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8942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FCD35-0B87-427E-B640-26678F3C82D7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9/05/2023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>
                <a:solidFill>
                  <a:prstClr val="black">
                    <a:tint val="75000"/>
                  </a:prstClr>
                </a:solidFill>
              </a:rPr>
              <a:t>CFA Fired Up English EAL Program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CB7E1-4787-4142-BF12-AA026BA0DEFC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8143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10C6-C902-47FA-8344-CC79D2639917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9/05/2023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>
                <a:solidFill>
                  <a:prstClr val="black">
                    <a:tint val="75000"/>
                  </a:prstClr>
                </a:solidFill>
              </a:rPr>
              <a:t>CFA Fired Up English EAL Program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CB7E1-4787-4142-BF12-AA026BA0DEFC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107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972E3-F5E3-4BCB-9134-96E9E0447FEC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9/05/2023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>
                <a:solidFill>
                  <a:prstClr val="black">
                    <a:tint val="75000"/>
                  </a:prstClr>
                </a:solidFill>
              </a:rPr>
              <a:t>CFA Fired Up English EAL Program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CB7E1-4787-4142-BF12-AA026BA0DEFC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3091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1B69C-337D-405F-AA5F-3FF2D68B92B1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9/05/2023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>
                <a:solidFill>
                  <a:prstClr val="black">
                    <a:tint val="75000"/>
                  </a:prstClr>
                </a:solidFill>
              </a:rPr>
              <a:t>CFA Fired Up English EAL Program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CB7E1-4787-4142-BF12-AA026BA0DEFC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5374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6FDF3-742A-44F5-9786-4D1052244C9C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9/05/2023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>
                <a:solidFill>
                  <a:prstClr val="black">
                    <a:tint val="75000"/>
                  </a:prstClr>
                </a:solidFill>
              </a:rPr>
              <a:t>CFA Fired Up English EAL Program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CB7E1-4787-4142-BF12-AA026BA0DEFC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755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562F7-B730-4681-A610-0E4074480FB2}" type="datetime1">
              <a:rPr lang="en-AU" smtClean="0"/>
              <a:t>9/05/2023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CFA Fired Up English EAL Program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3FF991-6727-4FCF-8AFF-1B23E89DBA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32040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651F1-1535-4901-AC51-F07D577FB956}" type="datetime1">
              <a:rPr lang="en-AU" smtClean="0">
                <a:solidFill>
                  <a:prstClr val="black">
                    <a:tint val="75000"/>
                  </a:prstClr>
                </a:solidFill>
              </a:rPr>
              <a:t>9/05/2023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>
                <a:solidFill>
                  <a:prstClr val="black">
                    <a:tint val="75000"/>
                  </a:prstClr>
                </a:solidFill>
              </a:rPr>
              <a:t>CFA Fired Up English EAL Program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CB7E1-4787-4142-BF12-AA026BA0DEFC}" type="slidenum">
              <a:rPr lang="en-A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A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306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</p:spPr>
        <p:txBody>
          <a:bodyPr/>
          <a:lstStyle/>
          <a:p>
            <a:r>
              <a:rPr lang="en-AU" dirty="0"/>
              <a:t>Fire Danger Ratings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CFA Fired Up English EAL Program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16632"/>
            <a:ext cx="1225550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3EB843-9EEA-49E4-8682-168E6655C8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66" y="2060848"/>
            <a:ext cx="7501323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814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>
                <a:solidFill>
                  <a:prstClr val="black">
                    <a:tint val="75000"/>
                  </a:prstClr>
                </a:solidFill>
              </a:rPr>
              <a:t>CFA Fired Up English EAL Program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Road signs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A47DB7-E6D0-4530-9889-783EAF59A7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5" r="14163" b="8542"/>
          <a:stretch/>
        </p:blipFill>
        <p:spPr>
          <a:xfrm>
            <a:off x="1187624" y="1312958"/>
            <a:ext cx="6552728" cy="4708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826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Highway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CFA Fired Up English EAL Program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04FFAE-DA2F-42D4-9AD7-69664E2164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50"/>
          <a:stretch/>
        </p:blipFill>
        <p:spPr>
          <a:xfrm>
            <a:off x="2555776" y="1317097"/>
            <a:ext cx="3752491" cy="508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93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lmasri\Downloads\61013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9144000" cy="5593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Weather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CFA Fired Up English EAL Program</a:t>
            </a:r>
          </a:p>
        </p:txBody>
      </p:sp>
    </p:spTree>
    <p:extLst>
      <p:ext uri="{BB962C8B-B14F-4D97-AF65-F5344CB8AC3E}">
        <p14:creationId xmlns:p14="http://schemas.microsoft.com/office/powerpoint/2010/main" val="232897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Hot Weather</a:t>
            </a:r>
          </a:p>
        </p:txBody>
      </p:sp>
      <p:pic>
        <p:nvPicPr>
          <p:cNvPr id="1026" name="Picture 2" descr="R:\AAA Community Safety\CE Content &amp; Capacity\Program Inclusiveness\Online Bushfire safety for Workers Training project\Photos\For module review 23 July\5. a. Heat haze image example from ABC si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49958"/>
            <a:ext cx="7344816" cy="4899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CFA Fired Up English EAL Program</a:t>
            </a:r>
          </a:p>
        </p:txBody>
      </p:sp>
    </p:spTree>
    <p:extLst>
      <p:ext uri="{BB962C8B-B14F-4D97-AF65-F5344CB8AC3E}">
        <p14:creationId xmlns:p14="http://schemas.microsoft.com/office/powerpoint/2010/main" val="61388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Windy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569492"/>
            <a:ext cx="4729708" cy="4729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CFA Fired Up English EAL Program</a:t>
            </a:r>
          </a:p>
        </p:txBody>
      </p:sp>
    </p:spTree>
    <p:extLst>
      <p:ext uri="{BB962C8B-B14F-4D97-AF65-F5344CB8AC3E}">
        <p14:creationId xmlns:p14="http://schemas.microsoft.com/office/powerpoint/2010/main" val="311441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elmasri\Downloads\610366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894" y="1268760"/>
            <a:ext cx="9144000" cy="558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Uncontrollable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CFA Fired Up English EAL Program</a:t>
            </a:r>
          </a:p>
        </p:txBody>
      </p:sp>
    </p:spTree>
    <p:extLst>
      <p:ext uri="{BB962C8B-B14F-4D97-AF65-F5344CB8AC3E}">
        <p14:creationId xmlns:p14="http://schemas.microsoft.com/office/powerpoint/2010/main" val="4040675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elmasri\Downloads\61028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9144000" cy="558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Extreme and Catastrophic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CFA Fired Up English EAL Program</a:t>
            </a:r>
          </a:p>
        </p:txBody>
      </p:sp>
    </p:spTree>
    <p:extLst>
      <p:ext uri="{BB962C8B-B14F-4D97-AF65-F5344CB8AC3E}">
        <p14:creationId xmlns:p14="http://schemas.microsoft.com/office/powerpoint/2010/main" val="2772914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44F92C8ACADD4CBBD5B3EFC53662BA" ma:contentTypeVersion="17" ma:contentTypeDescription="Create a new document." ma:contentTypeScope="" ma:versionID="961fdda40a02ece03d900e0651ec0068">
  <xsd:schema xmlns:xsd="http://www.w3.org/2001/XMLSchema" xmlns:xs="http://www.w3.org/2001/XMLSchema" xmlns:p="http://schemas.microsoft.com/office/2006/metadata/properties" xmlns:ns2="da220794-ee95-49ab-be9d-fbf385f7efbe" xmlns:ns3="2fdc1917-4e58-4bf0-bad9-99075b580bb9" targetNamespace="http://schemas.microsoft.com/office/2006/metadata/properties" ma:root="true" ma:fieldsID="e0a156f035b56f09dc58bd20f6d968bb" ns2:_="" ns3:_="">
    <xsd:import namespace="da220794-ee95-49ab-be9d-fbf385f7efbe"/>
    <xsd:import namespace="2fdc1917-4e58-4bf0-bad9-99075b580bb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220794-ee95-49ab-be9d-fbf385f7ef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322259ec-23e2-483f-8af1-619b976cff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dc1917-4e58-4bf0-bad9-99075b580bb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9db36f4c-11d1-49f0-a79c-c2d298521bb7}" ma:internalName="TaxCatchAll" ma:showField="CatchAllData" ma:web="2fdc1917-4e58-4bf0-bad9-99075b580bb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fdc1917-4e58-4bf0-bad9-99075b580bb9" xsi:nil="true"/>
    <lcf76f155ced4ddcb4097134ff3c332f xmlns="da220794-ee95-49ab-be9d-fbf385f7efb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BCE50AC-8163-4EF2-B635-D945904E86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220794-ee95-49ab-be9d-fbf385f7efbe"/>
    <ds:schemaRef ds:uri="2fdc1917-4e58-4bf0-bad9-99075b580bb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B53246C-81B2-47CC-998C-E122C3B758E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ECFA31E-B2D2-4007-8DA3-0342487EE10D}">
  <ds:schemaRefs>
    <ds:schemaRef ds:uri="2fdc1917-4e58-4bf0-bad9-99075b580bb9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da220794-ee95-49ab-be9d-fbf385f7efbe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115</Words>
  <Application>Microsoft Office PowerPoint</Application>
  <PresentationFormat>On-screen Show (4:3)</PresentationFormat>
  <Paragraphs>22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Office Theme</vt:lpstr>
      <vt:lpstr>1_Office Theme</vt:lpstr>
      <vt:lpstr>Fire Danger Ratings</vt:lpstr>
      <vt:lpstr>Road signs</vt:lpstr>
      <vt:lpstr>Highway</vt:lpstr>
      <vt:lpstr>Weather</vt:lpstr>
      <vt:lpstr>Hot Weather</vt:lpstr>
      <vt:lpstr>Windy</vt:lpstr>
      <vt:lpstr>Uncontrollable</vt:lpstr>
      <vt:lpstr>Extreme and Catastrophic</vt:lpstr>
    </vt:vector>
  </TitlesOfParts>
  <Company>CFA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Fire Danger Ratings</dc:title>
  <dc:creator>Nada El-Masri</dc:creator>
  <cp:lastModifiedBy>Jo Gellatly</cp:lastModifiedBy>
  <cp:revision>18</cp:revision>
  <dcterms:created xsi:type="dcterms:W3CDTF">2018-11-30T01:14:13Z</dcterms:created>
  <dcterms:modified xsi:type="dcterms:W3CDTF">2023-05-09T03:14:54Z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0x010100D244F92C8ACADD4CBBD5B3EFC53662BA</vt:lpwstr>
  </property>
  <property fmtid="{D5CDD505-2E9C-101B-9397-08002B2CF9AE}" pid="3" name="Order">
    <vt:r8>151000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MediaServiceImageTags">
    <vt:lpwstr/>
  </property>
</Properties>
</file>