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4" r:id="rId5"/>
    <p:sldMasterId id="2147483648" r:id="rId6"/>
  </p:sldMasterIdLst>
  <p:notesMasterIdLst>
    <p:notesMasterId r:id="rId70"/>
  </p:notesMasterIdLst>
  <p:sldIdLst>
    <p:sldId id="310" r:id="rId7"/>
    <p:sldId id="318" r:id="rId8"/>
    <p:sldId id="311" r:id="rId9"/>
    <p:sldId id="312" r:id="rId10"/>
    <p:sldId id="313" r:id="rId11"/>
    <p:sldId id="341" r:id="rId12"/>
    <p:sldId id="352" r:id="rId13"/>
    <p:sldId id="315" r:id="rId14"/>
    <p:sldId id="371" r:id="rId15"/>
    <p:sldId id="407" r:id="rId16"/>
    <p:sldId id="416" r:id="rId17"/>
    <p:sldId id="414" r:id="rId18"/>
    <p:sldId id="351" r:id="rId19"/>
    <p:sldId id="296" r:id="rId20"/>
    <p:sldId id="319" r:id="rId21"/>
    <p:sldId id="350" r:id="rId22"/>
    <p:sldId id="348" r:id="rId23"/>
    <p:sldId id="412" r:id="rId24"/>
    <p:sldId id="353" r:id="rId25"/>
    <p:sldId id="294" r:id="rId26"/>
    <p:sldId id="417" r:id="rId27"/>
    <p:sldId id="418" r:id="rId28"/>
    <p:sldId id="419" r:id="rId29"/>
    <p:sldId id="332" r:id="rId30"/>
    <p:sldId id="291" r:id="rId31"/>
    <p:sldId id="413" r:id="rId32"/>
    <p:sldId id="269" r:id="rId33"/>
    <p:sldId id="434" r:id="rId34"/>
    <p:sldId id="297" r:id="rId35"/>
    <p:sldId id="356" r:id="rId36"/>
    <p:sldId id="305" r:id="rId37"/>
    <p:sldId id="307" r:id="rId38"/>
    <p:sldId id="265" r:id="rId39"/>
    <p:sldId id="420" r:id="rId40"/>
    <p:sldId id="304" r:id="rId41"/>
    <p:sldId id="280" r:id="rId42"/>
    <p:sldId id="421" r:id="rId43"/>
    <p:sldId id="410" r:id="rId44"/>
    <p:sldId id="409" r:id="rId45"/>
    <p:sldId id="408" r:id="rId46"/>
    <p:sldId id="321" r:id="rId47"/>
    <p:sldId id="426" r:id="rId48"/>
    <p:sldId id="329" r:id="rId49"/>
    <p:sldId id="324" r:id="rId50"/>
    <p:sldId id="423" r:id="rId51"/>
    <p:sldId id="374" r:id="rId52"/>
    <p:sldId id="393" r:id="rId53"/>
    <p:sldId id="383" r:id="rId54"/>
    <p:sldId id="384" r:id="rId55"/>
    <p:sldId id="425" r:id="rId56"/>
    <p:sldId id="427" r:id="rId57"/>
    <p:sldId id="322" r:id="rId58"/>
    <p:sldId id="333" r:id="rId59"/>
    <p:sldId id="334" r:id="rId60"/>
    <p:sldId id="377" r:id="rId61"/>
    <p:sldId id="378" r:id="rId62"/>
    <p:sldId id="390" r:id="rId63"/>
    <p:sldId id="429" r:id="rId64"/>
    <p:sldId id="404" r:id="rId65"/>
    <p:sldId id="431" r:id="rId66"/>
    <p:sldId id="339" r:id="rId67"/>
    <p:sldId id="430" r:id="rId68"/>
    <p:sldId id="432" r:id="rId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eil Munro" initials="NM" lastIdx="26" clrIdx="0">
    <p:extLst>
      <p:ext uri="{19B8F6BF-5375-455C-9EA6-DF929625EA0E}">
        <p15:presenceInfo xmlns:p15="http://schemas.microsoft.com/office/powerpoint/2012/main" userId="Neil Munro" providerId="None"/>
      </p:ext>
    </p:extLst>
  </p:cmAuthor>
  <p:cmAuthor id="2" name="Chris Barber" initials="CB" lastIdx="25" clrIdx="1">
    <p:extLst>
      <p:ext uri="{19B8F6BF-5375-455C-9EA6-DF929625EA0E}">
        <p15:presenceInfo xmlns:p15="http://schemas.microsoft.com/office/powerpoint/2012/main" userId="Chris Barber" providerId="None"/>
      </p:ext>
    </p:extLst>
  </p:cmAuthor>
  <p:cmAuthor id="3" name="Blanchi, Raphaele (L&amp;W, Clayton)" initials="BR(C" lastIdx="32" clrIdx="2">
    <p:extLst>
      <p:ext uri="{19B8F6BF-5375-455C-9EA6-DF929625EA0E}">
        <p15:presenceInfo xmlns:p15="http://schemas.microsoft.com/office/powerpoint/2012/main" userId="S::bla335@csiro.au::b8df4343-02a7-4863-85fc-693acc2c468e" providerId="AD"/>
      </p:ext>
    </p:extLst>
  </p:cmAuthor>
  <p:cmAuthor id="4" name="Briony Towers" initials="BT" lastIdx="4" clrIdx="3">
    <p:extLst>
      <p:ext uri="{19B8F6BF-5375-455C-9EA6-DF929625EA0E}">
        <p15:presenceInfo xmlns:p15="http://schemas.microsoft.com/office/powerpoint/2012/main" userId="aa94fbbf8aab83bf" providerId="Windows Live"/>
      </p:ext>
    </p:extLst>
  </p:cmAuthor>
  <p:cmAuthor id="5" name="Neil Munro" initials="NM [2]" lastIdx="1" clrIdx="4">
    <p:extLst>
      <p:ext uri="{19B8F6BF-5375-455C-9EA6-DF929625EA0E}">
        <p15:presenceInfo xmlns:p15="http://schemas.microsoft.com/office/powerpoint/2012/main" userId="S::munron@cfa.vic.gov.au::59bcccbb-3721-4a34-859d-8a31061d823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5DC7"/>
    <a:srgbClr val="70AD47"/>
    <a:srgbClr val="FB9BFD"/>
    <a:srgbClr val="9B8B6D"/>
    <a:srgbClr val="8B7D7D"/>
    <a:srgbClr val="7391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C38AFF-ABA7-A44B-3531-17125069C8AD}" v="7" dt="2025-03-04T05:28:27.4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421" autoAdjust="0"/>
  </p:normalViewPr>
  <p:slideViewPr>
    <p:cSldViewPr snapToGrid="0">
      <p:cViewPr varScale="1">
        <p:scale>
          <a:sx n="74" d="100"/>
          <a:sy n="74" d="100"/>
        </p:scale>
        <p:origin x="195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microsoft.com/office/2015/10/relationships/revisionInfo" Target="revisionInfo.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microsoft.com/office/2016/11/relationships/changesInfo" Target="changesInfos/changesInfo1.xml"/><Relationship Id="rId7" Type="http://schemas.openxmlformats.org/officeDocument/2006/relationships/slide" Target="slides/slide1.xml"/><Relationship Id="rId71" Type="http://schemas.openxmlformats.org/officeDocument/2006/relationships/commentAuthors" Target="commentAuthors.xml"/><Relationship Id="rId2" Type="http://schemas.openxmlformats.org/officeDocument/2006/relationships/customXml" Target="../customXml/item2.xml"/><Relationship Id="rId29" Type="http://schemas.openxmlformats.org/officeDocument/2006/relationships/slide" Target="slides/slide2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il Munro" userId="S::munron@cfa.vic.gov.au::59bcccbb-3721-4a34-859d-8a31061d823a" providerId="AD" clId="Web-{ECAD0481-BDC3-352B-229A-0232BA1C19C1}"/>
    <pc:docChg chg="modSld">
      <pc:chgData name="Neil Munro" userId="S::munron@cfa.vic.gov.au::59bcccbb-3721-4a34-859d-8a31061d823a" providerId="AD" clId="Web-{ECAD0481-BDC3-352B-229A-0232BA1C19C1}" dt="2025-01-20T10:24:58.698" v="85"/>
      <pc:docMkLst>
        <pc:docMk/>
      </pc:docMkLst>
      <pc:sldChg chg="addSp delSp modSp delAnim modNotes">
        <pc:chgData name="Neil Munro" userId="S::munron@cfa.vic.gov.au::59bcccbb-3721-4a34-859d-8a31061d823a" providerId="AD" clId="Web-{ECAD0481-BDC3-352B-229A-0232BA1C19C1}" dt="2025-01-20T10:24:58.698" v="85"/>
        <pc:sldMkLst>
          <pc:docMk/>
          <pc:sldMk cId="1341676529" sldId="374"/>
        </pc:sldMkLst>
        <pc:picChg chg="del">
          <ac:chgData name="Neil Munro" userId="S::munron@cfa.vic.gov.au::59bcccbb-3721-4a34-859d-8a31061d823a" providerId="AD" clId="Web-{ECAD0481-BDC3-352B-229A-0232BA1C19C1}" dt="2025-01-20T09:59:17.961" v="23"/>
          <ac:picMkLst>
            <pc:docMk/>
            <pc:sldMk cId="1341676529" sldId="374"/>
            <ac:picMk id="2" creationId="{7472F712-2442-0D07-5391-65AED4B09B17}"/>
          </ac:picMkLst>
        </pc:picChg>
        <pc:picChg chg="add mod">
          <ac:chgData name="Neil Munro" userId="S::munron@cfa.vic.gov.au::59bcccbb-3721-4a34-859d-8a31061d823a" providerId="AD" clId="Web-{ECAD0481-BDC3-352B-229A-0232BA1C19C1}" dt="2025-01-20T10:21:49.428" v="27"/>
          <ac:picMkLst>
            <pc:docMk/>
            <pc:sldMk cId="1341676529" sldId="374"/>
            <ac:picMk id="2" creationId="{DE1283D8-2A7C-C3CF-4C05-83300C142431}"/>
          </ac:picMkLst>
        </pc:picChg>
      </pc:sldChg>
      <pc:sldChg chg="addSp delSp modSp">
        <pc:chgData name="Neil Munro" userId="S::munron@cfa.vic.gov.au::59bcccbb-3721-4a34-859d-8a31061d823a" providerId="AD" clId="Web-{ECAD0481-BDC3-352B-229A-0232BA1C19C1}" dt="2025-01-20T09:59:02.069" v="22"/>
        <pc:sldMkLst>
          <pc:docMk/>
          <pc:sldMk cId="3315954165" sldId="423"/>
        </pc:sldMkLst>
        <pc:spChg chg="del">
          <ac:chgData name="Neil Munro" userId="S::munron@cfa.vic.gov.au::59bcccbb-3721-4a34-859d-8a31061d823a" providerId="AD" clId="Web-{ECAD0481-BDC3-352B-229A-0232BA1C19C1}" dt="2025-01-20T09:58:55.397" v="16"/>
          <ac:spMkLst>
            <pc:docMk/>
            <pc:sldMk cId="3315954165" sldId="423"/>
            <ac:spMk id="8" creationId="{958EDEB0-8B44-EE1B-7CC0-C0E7334D04F2}"/>
          </ac:spMkLst>
        </pc:spChg>
        <pc:spChg chg="del">
          <ac:chgData name="Neil Munro" userId="S::munron@cfa.vic.gov.au::59bcccbb-3721-4a34-859d-8a31061d823a" providerId="AD" clId="Web-{ECAD0481-BDC3-352B-229A-0232BA1C19C1}" dt="2025-01-20T09:58:55.397" v="15"/>
          <ac:spMkLst>
            <pc:docMk/>
            <pc:sldMk cId="3315954165" sldId="423"/>
            <ac:spMk id="9" creationId="{055367BE-0CDE-F25B-AF2D-2F9441723864}"/>
          </ac:spMkLst>
        </pc:spChg>
        <pc:spChg chg="del">
          <ac:chgData name="Neil Munro" userId="S::munron@cfa.vic.gov.au::59bcccbb-3721-4a34-859d-8a31061d823a" providerId="AD" clId="Web-{ECAD0481-BDC3-352B-229A-0232BA1C19C1}" dt="2025-01-20T09:58:55.397" v="14"/>
          <ac:spMkLst>
            <pc:docMk/>
            <pc:sldMk cId="3315954165" sldId="423"/>
            <ac:spMk id="10" creationId="{945CC0CF-020C-8097-79BF-7BF419EAD9CB}"/>
          </ac:spMkLst>
        </pc:spChg>
        <pc:spChg chg="del">
          <ac:chgData name="Neil Munro" userId="S::munron@cfa.vic.gov.au::59bcccbb-3721-4a34-859d-8a31061d823a" providerId="AD" clId="Web-{ECAD0481-BDC3-352B-229A-0232BA1C19C1}" dt="2025-01-20T09:58:55.397" v="13"/>
          <ac:spMkLst>
            <pc:docMk/>
            <pc:sldMk cId="3315954165" sldId="423"/>
            <ac:spMk id="11" creationId="{73EF2F7C-402E-FC5C-22FA-52FEDC4692B5}"/>
          </ac:spMkLst>
        </pc:spChg>
        <pc:spChg chg="add">
          <ac:chgData name="Neil Munro" userId="S::munron@cfa.vic.gov.au::59bcccbb-3721-4a34-859d-8a31061d823a" providerId="AD" clId="Web-{ECAD0481-BDC3-352B-229A-0232BA1C19C1}" dt="2025-01-20T09:59:02.069" v="22"/>
          <ac:spMkLst>
            <pc:docMk/>
            <pc:sldMk cId="3315954165" sldId="423"/>
            <ac:spMk id="12" creationId="{42A4FC2C-047E-45A5-965D-8E1E3BF09BC6}"/>
          </ac:spMkLst>
        </pc:spChg>
        <pc:spChg chg="del">
          <ac:chgData name="Neil Munro" userId="S::munron@cfa.vic.gov.au::59bcccbb-3721-4a34-859d-8a31061d823a" providerId="AD" clId="Web-{ECAD0481-BDC3-352B-229A-0232BA1C19C1}" dt="2025-01-20T09:58:45.849" v="0"/>
          <ac:spMkLst>
            <pc:docMk/>
            <pc:sldMk cId="3315954165" sldId="423"/>
            <ac:spMk id="13" creationId="{FD1BA922-EBBF-DD1F-CD7F-5BB6504F386C}"/>
          </ac:spMkLst>
        </pc:spChg>
        <pc:spChg chg="del">
          <ac:chgData name="Neil Munro" userId="S::munron@cfa.vic.gov.au::59bcccbb-3721-4a34-859d-8a31061d823a" providerId="AD" clId="Web-{ECAD0481-BDC3-352B-229A-0232BA1C19C1}" dt="2025-01-20T09:58:55.397" v="6"/>
          <ac:spMkLst>
            <pc:docMk/>
            <pc:sldMk cId="3315954165" sldId="423"/>
            <ac:spMk id="27" creationId="{F92743FB-CF58-A8C2-AB23-C7E1233264AE}"/>
          </ac:spMkLst>
        </pc:spChg>
        <pc:spChg chg="del">
          <ac:chgData name="Neil Munro" userId="S::munron@cfa.vic.gov.au::59bcccbb-3721-4a34-859d-8a31061d823a" providerId="AD" clId="Web-{ECAD0481-BDC3-352B-229A-0232BA1C19C1}" dt="2025-01-20T09:58:55.397" v="5"/>
          <ac:spMkLst>
            <pc:docMk/>
            <pc:sldMk cId="3315954165" sldId="423"/>
            <ac:spMk id="29" creationId="{09E89A66-2F7E-66B4-DAD1-FD34EC822900}"/>
          </ac:spMkLst>
        </pc:spChg>
        <pc:picChg chg="add mod">
          <ac:chgData name="Neil Munro" userId="S::munron@cfa.vic.gov.au::59bcccbb-3721-4a34-859d-8a31061d823a" providerId="AD" clId="Web-{ECAD0481-BDC3-352B-229A-0232BA1C19C1}" dt="2025-01-20T09:59:02.069" v="22"/>
          <ac:picMkLst>
            <pc:docMk/>
            <pc:sldMk cId="3315954165" sldId="423"/>
            <ac:picMk id="2" creationId="{1CF9DC9C-0B09-F601-2D94-53C767A997B3}"/>
          </ac:picMkLst>
        </pc:picChg>
        <pc:picChg chg="del">
          <ac:chgData name="Neil Munro" userId="S::munron@cfa.vic.gov.au::59bcccbb-3721-4a34-859d-8a31061d823a" providerId="AD" clId="Web-{ECAD0481-BDC3-352B-229A-0232BA1C19C1}" dt="2025-01-20T09:58:55.397" v="20"/>
          <ac:picMkLst>
            <pc:docMk/>
            <pc:sldMk cId="3315954165" sldId="423"/>
            <ac:picMk id="4" creationId="{A6F4589A-5D2C-272D-0C63-094B03D46F92}"/>
          </ac:picMkLst>
        </pc:picChg>
        <pc:picChg chg="del">
          <ac:chgData name="Neil Munro" userId="S::munron@cfa.vic.gov.au::59bcccbb-3721-4a34-859d-8a31061d823a" providerId="AD" clId="Web-{ECAD0481-BDC3-352B-229A-0232BA1C19C1}" dt="2025-01-20T09:58:55.397" v="19"/>
          <ac:picMkLst>
            <pc:docMk/>
            <pc:sldMk cId="3315954165" sldId="423"/>
            <ac:picMk id="5" creationId="{05611ACC-0DED-2B4A-821A-F2E5CB811A7F}"/>
          </ac:picMkLst>
        </pc:picChg>
        <pc:picChg chg="del">
          <ac:chgData name="Neil Munro" userId="S::munron@cfa.vic.gov.au::59bcccbb-3721-4a34-859d-8a31061d823a" providerId="AD" clId="Web-{ECAD0481-BDC3-352B-229A-0232BA1C19C1}" dt="2025-01-20T09:58:55.397" v="18"/>
          <ac:picMkLst>
            <pc:docMk/>
            <pc:sldMk cId="3315954165" sldId="423"/>
            <ac:picMk id="6" creationId="{31D22DD8-C31B-0BE8-5685-026448EBEFBB}"/>
          </ac:picMkLst>
        </pc:picChg>
        <pc:picChg chg="del">
          <ac:chgData name="Neil Munro" userId="S::munron@cfa.vic.gov.au::59bcccbb-3721-4a34-859d-8a31061d823a" providerId="AD" clId="Web-{ECAD0481-BDC3-352B-229A-0232BA1C19C1}" dt="2025-01-20T09:58:55.397" v="17"/>
          <ac:picMkLst>
            <pc:docMk/>
            <pc:sldMk cId="3315954165" sldId="423"/>
            <ac:picMk id="7" creationId="{E8F36148-3910-5768-C612-F102FE985FFA}"/>
          </ac:picMkLst>
        </pc:picChg>
        <pc:cxnChg chg="del">
          <ac:chgData name="Neil Munro" userId="S::munron@cfa.vic.gov.au::59bcccbb-3721-4a34-859d-8a31061d823a" providerId="AD" clId="Web-{ECAD0481-BDC3-352B-229A-0232BA1C19C1}" dt="2025-01-20T09:58:55.397" v="12"/>
          <ac:cxnSpMkLst>
            <pc:docMk/>
            <pc:sldMk cId="3315954165" sldId="423"/>
            <ac:cxnSpMk id="15" creationId="{5BF75E66-E734-FFC5-2D36-8F144C1828A9}"/>
          </ac:cxnSpMkLst>
        </pc:cxnChg>
        <pc:cxnChg chg="del">
          <ac:chgData name="Neil Munro" userId="S::munron@cfa.vic.gov.au::59bcccbb-3721-4a34-859d-8a31061d823a" providerId="AD" clId="Web-{ECAD0481-BDC3-352B-229A-0232BA1C19C1}" dt="2025-01-20T09:58:55.397" v="11"/>
          <ac:cxnSpMkLst>
            <pc:docMk/>
            <pc:sldMk cId="3315954165" sldId="423"/>
            <ac:cxnSpMk id="16" creationId="{5711B5E7-64C4-BD3F-785E-FFBBAF01B000}"/>
          </ac:cxnSpMkLst>
        </pc:cxnChg>
        <pc:cxnChg chg="del">
          <ac:chgData name="Neil Munro" userId="S::munron@cfa.vic.gov.au::59bcccbb-3721-4a34-859d-8a31061d823a" providerId="AD" clId="Web-{ECAD0481-BDC3-352B-229A-0232BA1C19C1}" dt="2025-01-20T09:58:55.397" v="10"/>
          <ac:cxnSpMkLst>
            <pc:docMk/>
            <pc:sldMk cId="3315954165" sldId="423"/>
            <ac:cxnSpMk id="17" creationId="{5742FBD8-881C-C147-38E2-EEBC3053CF44}"/>
          </ac:cxnSpMkLst>
        </pc:cxnChg>
        <pc:cxnChg chg="del">
          <ac:chgData name="Neil Munro" userId="S::munron@cfa.vic.gov.au::59bcccbb-3721-4a34-859d-8a31061d823a" providerId="AD" clId="Web-{ECAD0481-BDC3-352B-229A-0232BA1C19C1}" dt="2025-01-20T09:58:55.397" v="9"/>
          <ac:cxnSpMkLst>
            <pc:docMk/>
            <pc:sldMk cId="3315954165" sldId="423"/>
            <ac:cxnSpMk id="18" creationId="{F9218848-D193-BAEB-F016-EF2AB13E4619}"/>
          </ac:cxnSpMkLst>
        </pc:cxnChg>
        <pc:cxnChg chg="del">
          <ac:chgData name="Neil Munro" userId="S::munron@cfa.vic.gov.au::59bcccbb-3721-4a34-859d-8a31061d823a" providerId="AD" clId="Web-{ECAD0481-BDC3-352B-229A-0232BA1C19C1}" dt="2025-01-20T09:58:55.397" v="8"/>
          <ac:cxnSpMkLst>
            <pc:docMk/>
            <pc:sldMk cId="3315954165" sldId="423"/>
            <ac:cxnSpMk id="20" creationId="{CAD1AD9F-18F2-A035-7A2F-EE1BC29937F5}"/>
          </ac:cxnSpMkLst>
        </pc:cxnChg>
        <pc:cxnChg chg="del">
          <ac:chgData name="Neil Munro" userId="S::munron@cfa.vic.gov.au::59bcccbb-3721-4a34-859d-8a31061d823a" providerId="AD" clId="Web-{ECAD0481-BDC3-352B-229A-0232BA1C19C1}" dt="2025-01-20T09:58:55.397" v="7"/>
          <ac:cxnSpMkLst>
            <pc:docMk/>
            <pc:sldMk cId="3315954165" sldId="423"/>
            <ac:cxnSpMk id="22" creationId="{6577D343-E5B2-F588-F628-785553D0686C}"/>
          </ac:cxnSpMkLst>
        </pc:cxnChg>
        <pc:cxnChg chg="del">
          <ac:chgData name="Neil Munro" userId="S::munron@cfa.vic.gov.au::59bcccbb-3721-4a34-859d-8a31061d823a" providerId="AD" clId="Web-{ECAD0481-BDC3-352B-229A-0232BA1C19C1}" dt="2025-01-20T09:58:47.584" v="1"/>
          <ac:cxnSpMkLst>
            <pc:docMk/>
            <pc:sldMk cId="3315954165" sldId="423"/>
            <ac:cxnSpMk id="47" creationId="{AC18D375-671F-3B2D-47AE-59CF5E0E5A2F}"/>
          </ac:cxnSpMkLst>
        </pc:cxnChg>
        <pc:cxnChg chg="del">
          <ac:chgData name="Neil Munro" userId="S::munron@cfa.vic.gov.au::59bcccbb-3721-4a34-859d-8a31061d823a" providerId="AD" clId="Web-{ECAD0481-BDC3-352B-229A-0232BA1C19C1}" dt="2025-01-20T09:58:55.397" v="4"/>
          <ac:cxnSpMkLst>
            <pc:docMk/>
            <pc:sldMk cId="3315954165" sldId="423"/>
            <ac:cxnSpMk id="51" creationId="{6B33DB34-393A-9BF4-34CC-7E4CA6235E8D}"/>
          </ac:cxnSpMkLst>
        </pc:cxnChg>
        <pc:cxnChg chg="del">
          <ac:chgData name="Neil Munro" userId="S::munron@cfa.vic.gov.au::59bcccbb-3721-4a34-859d-8a31061d823a" providerId="AD" clId="Web-{ECAD0481-BDC3-352B-229A-0232BA1C19C1}" dt="2025-01-20T09:58:55.397" v="3"/>
          <ac:cxnSpMkLst>
            <pc:docMk/>
            <pc:sldMk cId="3315954165" sldId="423"/>
            <ac:cxnSpMk id="52" creationId="{4E01EDEC-C505-F12D-E19B-B394B8784ED0}"/>
          </ac:cxnSpMkLst>
        </pc:cxnChg>
        <pc:cxnChg chg="del">
          <ac:chgData name="Neil Munro" userId="S::munron@cfa.vic.gov.au::59bcccbb-3721-4a34-859d-8a31061d823a" providerId="AD" clId="Web-{ECAD0481-BDC3-352B-229A-0232BA1C19C1}" dt="2025-01-20T09:58:55.397" v="2"/>
          <ac:cxnSpMkLst>
            <pc:docMk/>
            <pc:sldMk cId="3315954165" sldId="423"/>
            <ac:cxnSpMk id="55" creationId="{F3A8113D-44EF-8605-CFB8-EBD54AA450A0}"/>
          </ac:cxnSpMkLst>
        </pc:cxnChg>
      </pc:sldChg>
    </pc:docChg>
  </pc:docChgLst>
  <pc:docChgLst>
    <pc:chgData name="brionytowers@gmail.com" userId="S::urn:spo:guest#brionytowers@gmail.com::" providerId="AD" clId="Web-{F4DEBDA2-FDC0-E320-A852-776ADA2D89AE}"/>
    <pc:docChg chg="modSld">
      <pc:chgData name="brionytowers@gmail.com" userId="S::urn:spo:guest#brionytowers@gmail.com::" providerId="AD" clId="Web-{F4DEBDA2-FDC0-E320-A852-776ADA2D89AE}" dt="2025-01-23T04:41:26.154" v="2" actId="20577"/>
      <pc:docMkLst>
        <pc:docMk/>
      </pc:docMkLst>
      <pc:sldChg chg="modSp">
        <pc:chgData name="brionytowers@gmail.com" userId="S::urn:spo:guest#brionytowers@gmail.com::" providerId="AD" clId="Web-{F4DEBDA2-FDC0-E320-A852-776ADA2D89AE}" dt="2025-01-23T04:41:26.154" v="2" actId="20577"/>
        <pc:sldMkLst>
          <pc:docMk/>
          <pc:sldMk cId="815428331" sldId="348"/>
        </pc:sldMkLst>
        <pc:spChg chg="mod">
          <ac:chgData name="brionytowers@gmail.com" userId="S::urn:spo:guest#brionytowers@gmail.com::" providerId="AD" clId="Web-{F4DEBDA2-FDC0-E320-A852-776ADA2D89AE}" dt="2025-01-23T04:41:26.154" v="2" actId="20577"/>
          <ac:spMkLst>
            <pc:docMk/>
            <pc:sldMk cId="815428331" sldId="348"/>
            <ac:spMk id="6" creationId="{D40DAD42-59A1-3C9E-C419-074D191B3F37}"/>
          </ac:spMkLst>
        </pc:spChg>
      </pc:sldChg>
      <pc:sldChg chg="modSp">
        <pc:chgData name="brionytowers@gmail.com" userId="S::urn:spo:guest#brionytowers@gmail.com::" providerId="AD" clId="Web-{F4DEBDA2-FDC0-E320-A852-776ADA2D89AE}" dt="2025-01-23T04:40:28.450" v="1" actId="20577"/>
        <pc:sldMkLst>
          <pc:docMk/>
          <pc:sldMk cId="2674158172" sldId="412"/>
        </pc:sldMkLst>
        <pc:spChg chg="mod">
          <ac:chgData name="brionytowers@gmail.com" userId="S::urn:spo:guest#brionytowers@gmail.com::" providerId="AD" clId="Web-{F4DEBDA2-FDC0-E320-A852-776ADA2D89AE}" dt="2025-01-23T04:40:28.450" v="1" actId="20577"/>
          <ac:spMkLst>
            <pc:docMk/>
            <pc:sldMk cId="2674158172" sldId="412"/>
            <ac:spMk id="6" creationId="{52CB2BD7-12D4-A689-B4E0-F07AB9B7EC17}"/>
          </ac:spMkLst>
        </pc:spChg>
      </pc:sldChg>
    </pc:docChg>
  </pc:docChgLst>
  <pc:docChgLst>
    <pc:chgData name="brionytowers@gmail.com" userId="S::urn:spo:guest#brionytowers@gmail.com::" providerId="AD" clId="Web-{B5421D9E-6C0D-AD1B-EE00-758FD7D91E87}"/>
    <pc:docChg chg="addSld">
      <pc:chgData name="brionytowers@gmail.com" userId="S::urn:spo:guest#brionytowers@gmail.com::" providerId="AD" clId="Web-{B5421D9E-6C0D-AD1B-EE00-758FD7D91E87}" dt="2025-01-26T21:45:54.016" v="0"/>
      <pc:docMkLst>
        <pc:docMk/>
      </pc:docMkLst>
      <pc:sldChg chg="new">
        <pc:chgData name="brionytowers@gmail.com" userId="S::urn:spo:guest#brionytowers@gmail.com::" providerId="AD" clId="Web-{B5421D9E-6C0D-AD1B-EE00-758FD7D91E87}" dt="2025-01-26T21:45:54.016" v="0"/>
        <pc:sldMkLst>
          <pc:docMk/>
          <pc:sldMk cId="617160194" sldId="435"/>
        </pc:sldMkLst>
      </pc:sldChg>
    </pc:docChg>
  </pc:docChgLst>
  <pc:docChgLst>
    <pc:chgData name="Neil Munro" userId="59bcccbb-3721-4a34-859d-8a31061d823a" providerId="ADAL" clId="{E8EB79DA-C24A-48AB-92E9-9C7B794F2903}"/>
    <pc:docChg chg="undo redo custSel addSld delSld modSld">
      <pc:chgData name="Neil Munro" userId="59bcccbb-3721-4a34-859d-8a31061d823a" providerId="ADAL" clId="{E8EB79DA-C24A-48AB-92E9-9C7B794F2903}" dt="2025-01-20T07:37:56.285" v="866"/>
      <pc:docMkLst>
        <pc:docMk/>
      </pc:docMkLst>
      <pc:sldChg chg="addSp delSp modSp add del mod modAnim modNotesTx">
        <pc:chgData name="Neil Munro" userId="59bcccbb-3721-4a34-859d-8a31061d823a" providerId="ADAL" clId="{E8EB79DA-C24A-48AB-92E9-9C7B794F2903}" dt="2025-01-20T07:37:56.285" v="866"/>
        <pc:sldMkLst>
          <pc:docMk/>
          <pc:sldMk cId="623385288" sldId="280"/>
        </pc:sldMkLst>
        <pc:spChg chg="add mod">
          <ac:chgData name="Neil Munro" userId="59bcccbb-3721-4a34-859d-8a31061d823a" providerId="ADAL" clId="{E8EB79DA-C24A-48AB-92E9-9C7B794F2903}" dt="2025-01-20T07:12:05.482" v="215" actId="1035"/>
          <ac:spMkLst>
            <pc:docMk/>
            <pc:sldMk cId="623385288" sldId="280"/>
            <ac:spMk id="2" creationId="{CAB6148C-E978-B3C8-A886-1F9544BDBEE0}"/>
          </ac:spMkLst>
        </pc:spChg>
        <pc:spChg chg="del">
          <ac:chgData name="Neil Munro" userId="59bcccbb-3721-4a34-859d-8a31061d823a" providerId="ADAL" clId="{E8EB79DA-C24A-48AB-92E9-9C7B794F2903}" dt="2025-01-20T07:07:26.136" v="183" actId="478"/>
          <ac:spMkLst>
            <pc:docMk/>
            <pc:sldMk cId="623385288" sldId="280"/>
            <ac:spMk id="8" creationId="{936D62C5-DDC8-4DC5-8A24-4227A08C82E0}"/>
          </ac:spMkLst>
        </pc:spChg>
        <pc:spChg chg="del">
          <ac:chgData name="Neil Munro" userId="59bcccbb-3721-4a34-859d-8a31061d823a" providerId="ADAL" clId="{E8EB79DA-C24A-48AB-92E9-9C7B794F2903}" dt="2025-01-20T07:10:46.239" v="195" actId="478"/>
          <ac:spMkLst>
            <pc:docMk/>
            <pc:sldMk cId="623385288" sldId="280"/>
            <ac:spMk id="9" creationId="{9DE6EDD9-C96C-4D11-8A09-01CAAF75EF3A}"/>
          </ac:spMkLst>
        </pc:spChg>
        <pc:spChg chg="del">
          <ac:chgData name="Neil Munro" userId="59bcccbb-3721-4a34-859d-8a31061d823a" providerId="ADAL" clId="{E8EB79DA-C24A-48AB-92E9-9C7B794F2903}" dt="2025-01-20T07:10:48.237" v="196" actId="478"/>
          <ac:spMkLst>
            <pc:docMk/>
            <pc:sldMk cId="623385288" sldId="280"/>
            <ac:spMk id="10" creationId="{77FE435E-34A8-4A33-8293-9CA2B72E81FD}"/>
          </ac:spMkLst>
        </pc:spChg>
        <pc:spChg chg="del">
          <ac:chgData name="Neil Munro" userId="59bcccbb-3721-4a34-859d-8a31061d823a" providerId="ADAL" clId="{E8EB79DA-C24A-48AB-92E9-9C7B794F2903}" dt="2025-01-20T07:01:12.943" v="2" actId="478"/>
          <ac:spMkLst>
            <pc:docMk/>
            <pc:sldMk cId="623385288" sldId="280"/>
            <ac:spMk id="19" creationId="{4DCD2741-B1B8-44C9-BFE3-C0B637D5D8FD}"/>
          </ac:spMkLst>
        </pc:spChg>
        <pc:spChg chg="add mod">
          <ac:chgData name="Neil Munro" userId="59bcccbb-3721-4a34-859d-8a31061d823a" providerId="ADAL" clId="{E8EB79DA-C24A-48AB-92E9-9C7B794F2903}" dt="2025-01-20T07:19:07.203" v="418" actId="1076"/>
          <ac:spMkLst>
            <pc:docMk/>
            <pc:sldMk cId="623385288" sldId="280"/>
            <ac:spMk id="49" creationId="{176DFA25-C216-B3AD-EA6C-3C0A3787D11E}"/>
          </ac:spMkLst>
        </pc:spChg>
        <pc:spChg chg="del">
          <ac:chgData name="Neil Munro" userId="59bcccbb-3721-4a34-859d-8a31061d823a" providerId="ADAL" clId="{E8EB79DA-C24A-48AB-92E9-9C7B794F2903}" dt="2025-01-20T07:07:26.136" v="183" actId="478"/>
          <ac:spMkLst>
            <pc:docMk/>
            <pc:sldMk cId="623385288" sldId="280"/>
            <ac:spMk id="51" creationId="{F2ABB9BB-BC45-492C-B061-8F38D886B926}"/>
          </ac:spMkLst>
        </pc:spChg>
        <pc:spChg chg="mod">
          <ac:chgData name="Neil Munro" userId="59bcccbb-3721-4a34-859d-8a31061d823a" providerId="ADAL" clId="{E8EB79DA-C24A-48AB-92E9-9C7B794F2903}" dt="2025-01-20T07:35:27.539" v="860" actId="1037"/>
          <ac:spMkLst>
            <pc:docMk/>
            <pc:sldMk cId="623385288" sldId="280"/>
            <ac:spMk id="53" creationId="{91C55C20-622F-46D8-BA2A-09CD08B365DB}"/>
          </ac:spMkLst>
        </pc:spChg>
        <pc:spChg chg="add mod">
          <ac:chgData name="Neil Munro" userId="59bcccbb-3721-4a34-859d-8a31061d823a" providerId="ADAL" clId="{E8EB79DA-C24A-48AB-92E9-9C7B794F2903}" dt="2025-01-20T07:19:22.419" v="420" actId="1076"/>
          <ac:spMkLst>
            <pc:docMk/>
            <pc:sldMk cId="623385288" sldId="280"/>
            <ac:spMk id="54" creationId="{FDA49947-032D-9FBD-3D2F-A812F06C55E8}"/>
          </ac:spMkLst>
        </pc:spChg>
        <pc:spChg chg="mod">
          <ac:chgData name="Neil Munro" userId="59bcccbb-3721-4a34-859d-8a31061d823a" providerId="ADAL" clId="{E8EB79DA-C24A-48AB-92E9-9C7B794F2903}" dt="2025-01-20T07:35:27.539" v="860" actId="1037"/>
          <ac:spMkLst>
            <pc:docMk/>
            <pc:sldMk cId="623385288" sldId="280"/>
            <ac:spMk id="56" creationId="{5F2372E0-49B8-4C7D-8A6A-D31D0C74272F}"/>
          </ac:spMkLst>
        </pc:spChg>
        <pc:spChg chg="del">
          <ac:chgData name="Neil Munro" userId="59bcccbb-3721-4a34-859d-8a31061d823a" providerId="ADAL" clId="{E8EB79DA-C24A-48AB-92E9-9C7B794F2903}" dt="2025-01-20T07:07:26.136" v="183" actId="478"/>
          <ac:spMkLst>
            <pc:docMk/>
            <pc:sldMk cId="623385288" sldId="280"/>
            <ac:spMk id="60" creationId="{C1006C30-1176-416C-9AB9-2FAE57B952F6}"/>
          </ac:spMkLst>
        </pc:spChg>
        <pc:spChg chg="del">
          <ac:chgData name="Neil Munro" userId="59bcccbb-3721-4a34-859d-8a31061d823a" providerId="ADAL" clId="{E8EB79DA-C24A-48AB-92E9-9C7B794F2903}" dt="2025-01-20T07:07:26.136" v="183" actId="478"/>
          <ac:spMkLst>
            <pc:docMk/>
            <pc:sldMk cId="623385288" sldId="280"/>
            <ac:spMk id="72" creationId="{52E081FB-ED32-4E08-92B7-55EFA71A76AB}"/>
          </ac:spMkLst>
        </pc:spChg>
        <pc:spChg chg="del">
          <ac:chgData name="Neil Munro" userId="59bcccbb-3721-4a34-859d-8a31061d823a" providerId="ADAL" clId="{E8EB79DA-C24A-48AB-92E9-9C7B794F2903}" dt="2025-01-20T07:07:26.136" v="183" actId="478"/>
          <ac:spMkLst>
            <pc:docMk/>
            <pc:sldMk cId="623385288" sldId="280"/>
            <ac:spMk id="74" creationId="{3C4AE93C-E285-4F25-B534-C35108D5ADD0}"/>
          </ac:spMkLst>
        </pc:spChg>
        <pc:spChg chg="del">
          <ac:chgData name="Neil Munro" userId="59bcccbb-3721-4a34-859d-8a31061d823a" providerId="ADAL" clId="{E8EB79DA-C24A-48AB-92E9-9C7B794F2903}" dt="2025-01-20T07:07:26.136" v="183" actId="478"/>
          <ac:spMkLst>
            <pc:docMk/>
            <pc:sldMk cId="623385288" sldId="280"/>
            <ac:spMk id="80" creationId="{E5D5311D-10BF-4346-BA50-E2CBDB245F79}"/>
          </ac:spMkLst>
        </pc:spChg>
        <pc:spChg chg="add mod">
          <ac:chgData name="Neil Munro" userId="59bcccbb-3721-4a34-859d-8a31061d823a" providerId="ADAL" clId="{E8EB79DA-C24A-48AB-92E9-9C7B794F2903}" dt="2025-01-20T07:21:02.889" v="523" actId="1076"/>
          <ac:spMkLst>
            <pc:docMk/>
            <pc:sldMk cId="623385288" sldId="280"/>
            <ac:spMk id="92" creationId="{DD5AD931-C5F1-4CAC-3699-2606CE28D4B5}"/>
          </ac:spMkLst>
        </pc:spChg>
        <pc:spChg chg="del">
          <ac:chgData name="Neil Munro" userId="59bcccbb-3721-4a34-859d-8a31061d823a" providerId="ADAL" clId="{E8EB79DA-C24A-48AB-92E9-9C7B794F2903}" dt="2025-01-20T07:07:29.410" v="185" actId="478"/>
          <ac:spMkLst>
            <pc:docMk/>
            <pc:sldMk cId="623385288" sldId="280"/>
            <ac:spMk id="93" creationId="{312DC21C-AE7E-42D4-81CB-C5C02E817F0B}"/>
          </ac:spMkLst>
        </pc:spChg>
        <pc:spChg chg="add mod">
          <ac:chgData name="Neil Munro" userId="59bcccbb-3721-4a34-859d-8a31061d823a" providerId="ADAL" clId="{E8EB79DA-C24A-48AB-92E9-9C7B794F2903}" dt="2025-01-20T07:31:59.882" v="827" actId="1076"/>
          <ac:spMkLst>
            <pc:docMk/>
            <pc:sldMk cId="623385288" sldId="280"/>
            <ac:spMk id="5249" creationId="{C1126A62-4BAE-561E-C572-22C9B93942F7}"/>
          </ac:spMkLst>
        </pc:spChg>
        <pc:spChg chg="add mod">
          <ac:chgData name="Neil Munro" userId="59bcccbb-3721-4a34-859d-8a31061d823a" providerId="ADAL" clId="{E8EB79DA-C24A-48AB-92E9-9C7B794F2903}" dt="2025-01-20T07:32:11.279" v="830" actId="1076"/>
          <ac:spMkLst>
            <pc:docMk/>
            <pc:sldMk cId="623385288" sldId="280"/>
            <ac:spMk id="5250" creationId="{DC7A4287-E9E5-E539-952D-38999AA54F18}"/>
          </ac:spMkLst>
        </pc:spChg>
        <pc:spChg chg="add mod">
          <ac:chgData name="Neil Munro" userId="59bcccbb-3721-4a34-859d-8a31061d823a" providerId="ADAL" clId="{E8EB79DA-C24A-48AB-92E9-9C7B794F2903}" dt="2025-01-20T07:34:16.001" v="842" actId="1076"/>
          <ac:spMkLst>
            <pc:docMk/>
            <pc:sldMk cId="623385288" sldId="280"/>
            <ac:spMk id="5258" creationId="{1510DE46-F914-E5E3-0ABE-278A71271D5A}"/>
          </ac:spMkLst>
        </pc:spChg>
        <pc:spChg chg="add mod">
          <ac:chgData name="Neil Munro" userId="59bcccbb-3721-4a34-859d-8a31061d823a" providerId="ADAL" clId="{E8EB79DA-C24A-48AB-92E9-9C7B794F2903}" dt="2025-01-20T07:34:16.001" v="842" actId="1076"/>
          <ac:spMkLst>
            <pc:docMk/>
            <pc:sldMk cId="623385288" sldId="280"/>
            <ac:spMk id="5260" creationId="{72B76C23-155B-9239-E80E-5B89A56D3915}"/>
          </ac:spMkLst>
        </pc:spChg>
        <pc:picChg chg="add mod">
          <ac:chgData name="Neil Munro" userId="59bcccbb-3721-4a34-859d-8a31061d823a" providerId="ADAL" clId="{E8EB79DA-C24A-48AB-92E9-9C7B794F2903}" dt="2025-01-20T07:08:30.918" v="190"/>
          <ac:picMkLst>
            <pc:docMk/>
            <pc:sldMk cId="623385288" sldId="280"/>
            <ac:picMk id="4" creationId="{0BD9AD4C-760D-BA33-294C-50A1D313CAEC}"/>
          </ac:picMkLst>
        </pc:picChg>
        <pc:picChg chg="add mod">
          <ac:chgData name="Neil Munro" userId="59bcccbb-3721-4a34-859d-8a31061d823a" providerId="ADAL" clId="{E8EB79DA-C24A-48AB-92E9-9C7B794F2903}" dt="2025-01-20T07:08:30.918" v="190"/>
          <ac:picMkLst>
            <pc:docMk/>
            <pc:sldMk cId="623385288" sldId="280"/>
            <ac:picMk id="5" creationId="{1F851DE1-D9C8-B70E-13C3-F7FB28A739AB}"/>
          </ac:picMkLst>
        </pc:picChg>
        <pc:picChg chg="add del mod ord">
          <ac:chgData name="Neil Munro" userId="59bcccbb-3721-4a34-859d-8a31061d823a" providerId="ADAL" clId="{E8EB79DA-C24A-48AB-92E9-9C7B794F2903}" dt="2025-01-20T07:27:12.091" v="782" actId="1076"/>
          <ac:picMkLst>
            <pc:docMk/>
            <pc:sldMk cId="623385288" sldId="280"/>
            <ac:picMk id="6" creationId="{9E20A559-6E06-4836-7345-9C13E661C4F4}"/>
          </ac:picMkLst>
        </pc:picChg>
        <pc:picChg chg="add mod">
          <ac:chgData name="Neil Munro" userId="59bcccbb-3721-4a34-859d-8a31061d823a" providerId="ADAL" clId="{E8EB79DA-C24A-48AB-92E9-9C7B794F2903}" dt="2025-01-20T07:08:30.918" v="190"/>
          <ac:picMkLst>
            <pc:docMk/>
            <pc:sldMk cId="623385288" sldId="280"/>
            <ac:picMk id="7" creationId="{52ECD901-2F5E-CBEE-C93A-A4658045B032}"/>
          </ac:picMkLst>
        </pc:picChg>
        <pc:picChg chg="add mod">
          <ac:chgData name="Neil Munro" userId="59bcccbb-3721-4a34-859d-8a31061d823a" providerId="ADAL" clId="{E8EB79DA-C24A-48AB-92E9-9C7B794F2903}" dt="2025-01-20T07:08:30.918" v="190"/>
          <ac:picMkLst>
            <pc:docMk/>
            <pc:sldMk cId="623385288" sldId="280"/>
            <ac:picMk id="11" creationId="{46A9E3B1-62A2-5CB8-A6CF-A437E7D92024}"/>
          </ac:picMkLst>
        </pc:picChg>
        <pc:picChg chg="add mod">
          <ac:chgData name="Neil Munro" userId="59bcccbb-3721-4a34-859d-8a31061d823a" providerId="ADAL" clId="{E8EB79DA-C24A-48AB-92E9-9C7B794F2903}" dt="2025-01-20T07:08:30.918" v="190"/>
          <ac:picMkLst>
            <pc:docMk/>
            <pc:sldMk cId="623385288" sldId="280"/>
            <ac:picMk id="14" creationId="{9FFCDEC1-54B9-2692-DAC2-D134DE8E308D}"/>
          </ac:picMkLst>
        </pc:picChg>
        <pc:picChg chg="add mod">
          <ac:chgData name="Neil Munro" userId="59bcccbb-3721-4a34-859d-8a31061d823a" providerId="ADAL" clId="{E8EB79DA-C24A-48AB-92E9-9C7B794F2903}" dt="2025-01-20T07:08:30.918" v="190"/>
          <ac:picMkLst>
            <pc:docMk/>
            <pc:sldMk cId="623385288" sldId="280"/>
            <ac:picMk id="15" creationId="{CC1EE93D-06DC-A3D5-2459-A0B8F1E548F5}"/>
          </ac:picMkLst>
        </pc:picChg>
        <pc:picChg chg="add mod">
          <ac:chgData name="Neil Munro" userId="59bcccbb-3721-4a34-859d-8a31061d823a" providerId="ADAL" clId="{E8EB79DA-C24A-48AB-92E9-9C7B794F2903}" dt="2025-01-20T07:08:30.918" v="190"/>
          <ac:picMkLst>
            <pc:docMk/>
            <pc:sldMk cId="623385288" sldId="280"/>
            <ac:picMk id="17" creationId="{E002CD2C-B4EC-BDD9-5D6F-E07B44E3C3A0}"/>
          </ac:picMkLst>
        </pc:picChg>
        <pc:picChg chg="add mod">
          <ac:chgData name="Neil Munro" userId="59bcccbb-3721-4a34-859d-8a31061d823a" providerId="ADAL" clId="{E8EB79DA-C24A-48AB-92E9-9C7B794F2903}" dt="2025-01-20T07:08:30.918" v="190"/>
          <ac:picMkLst>
            <pc:docMk/>
            <pc:sldMk cId="623385288" sldId="280"/>
            <ac:picMk id="18" creationId="{D485263F-D18C-8354-CB7E-8D354F3D6E1F}"/>
          </ac:picMkLst>
        </pc:picChg>
        <pc:picChg chg="add mod">
          <ac:chgData name="Neil Munro" userId="59bcccbb-3721-4a34-859d-8a31061d823a" providerId="ADAL" clId="{E8EB79DA-C24A-48AB-92E9-9C7B794F2903}" dt="2025-01-20T07:08:30.918" v="190"/>
          <ac:picMkLst>
            <pc:docMk/>
            <pc:sldMk cId="623385288" sldId="280"/>
            <ac:picMk id="21" creationId="{33D5B87F-E07E-37EE-E48C-BCD5C676D98E}"/>
          </ac:picMkLst>
        </pc:picChg>
        <pc:picChg chg="add mod">
          <ac:chgData name="Neil Munro" userId="59bcccbb-3721-4a34-859d-8a31061d823a" providerId="ADAL" clId="{E8EB79DA-C24A-48AB-92E9-9C7B794F2903}" dt="2025-01-20T07:08:30.918" v="190"/>
          <ac:picMkLst>
            <pc:docMk/>
            <pc:sldMk cId="623385288" sldId="280"/>
            <ac:picMk id="23" creationId="{91A3FBC8-021D-850F-1529-8CAC5A5A35CE}"/>
          </ac:picMkLst>
        </pc:picChg>
        <pc:picChg chg="add mod">
          <ac:chgData name="Neil Munro" userId="59bcccbb-3721-4a34-859d-8a31061d823a" providerId="ADAL" clId="{E8EB79DA-C24A-48AB-92E9-9C7B794F2903}" dt="2025-01-20T07:15:11.957" v="300"/>
          <ac:picMkLst>
            <pc:docMk/>
            <pc:sldMk cId="623385288" sldId="280"/>
            <ac:picMk id="26" creationId="{415C39AB-EF8A-4247-414C-9D86BD8A13D7}"/>
          </ac:picMkLst>
        </pc:picChg>
        <pc:picChg chg="add mod">
          <ac:chgData name="Neil Munro" userId="59bcccbb-3721-4a34-859d-8a31061d823a" providerId="ADAL" clId="{E8EB79DA-C24A-48AB-92E9-9C7B794F2903}" dt="2025-01-20T07:15:11.957" v="300"/>
          <ac:picMkLst>
            <pc:docMk/>
            <pc:sldMk cId="623385288" sldId="280"/>
            <ac:picMk id="27" creationId="{B907398C-5C40-0088-DCF9-E52060B7B380}"/>
          </ac:picMkLst>
        </pc:picChg>
        <pc:picChg chg="add mod">
          <ac:chgData name="Neil Munro" userId="59bcccbb-3721-4a34-859d-8a31061d823a" providerId="ADAL" clId="{E8EB79DA-C24A-48AB-92E9-9C7B794F2903}" dt="2025-01-20T07:15:11.957" v="300"/>
          <ac:picMkLst>
            <pc:docMk/>
            <pc:sldMk cId="623385288" sldId="280"/>
            <ac:picMk id="29" creationId="{71398B90-59FE-3D07-895D-5E7D3479B31C}"/>
          </ac:picMkLst>
        </pc:picChg>
        <pc:picChg chg="add mod">
          <ac:chgData name="Neil Munro" userId="59bcccbb-3721-4a34-859d-8a31061d823a" providerId="ADAL" clId="{E8EB79DA-C24A-48AB-92E9-9C7B794F2903}" dt="2025-01-20T07:15:11.957" v="300"/>
          <ac:picMkLst>
            <pc:docMk/>
            <pc:sldMk cId="623385288" sldId="280"/>
            <ac:picMk id="30" creationId="{E7536432-E311-6EAF-3601-C90EED393501}"/>
          </ac:picMkLst>
        </pc:picChg>
        <pc:picChg chg="add mod">
          <ac:chgData name="Neil Munro" userId="59bcccbb-3721-4a34-859d-8a31061d823a" providerId="ADAL" clId="{E8EB79DA-C24A-48AB-92E9-9C7B794F2903}" dt="2025-01-20T07:15:11.957" v="300"/>
          <ac:picMkLst>
            <pc:docMk/>
            <pc:sldMk cId="623385288" sldId="280"/>
            <ac:picMk id="31" creationId="{73A4ECDB-E9C6-22A6-2BB0-C3A6BB492AF3}"/>
          </ac:picMkLst>
        </pc:picChg>
        <pc:picChg chg="add mod">
          <ac:chgData name="Neil Munro" userId="59bcccbb-3721-4a34-859d-8a31061d823a" providerId="ADAL" clId="{E8EB79DA-C24A-48AB-92E9-9C7B794F2903}" dt="2025-01-20T07:15:11.957" v="300"/>
          <ac:picMkLst>
            <pc:docMk/>
            <pc:sldMk cId="623385288" sldId="280"/>
            <ac:picMk id="32" creationId="{77F4481D-42AD-1FC7-D508-E3923F426F70}"/>
          </ac:picMkLst>
        </pc:picChg>
        <pc:picChg chg="add mod">
          <ac:chgData name="Neil Munro" userId="59bcccbb-3721-4a34-859d-8a31061d823a" providerId="ADAL" clId="{E8EB79DA-C24A-48AB-92E9-9C7B794F2903}" dt="2025-01-20T07:15:11.957" v="300"/>
          <ac:picMkLst>
            <pc:docMk/>
            <pc:sldMk cId="623385288" sldId="280"/>
            <ac:picMk id="33" creationId="{4D6B103F-386A-0C76-F19C-DA19537631C3}"/>
          </ac:picMkLst>
        </pc:picChg>
        <pc:picChg chg="add mod">
          <ac:chgData name="Neil Munro" userId="59bcccbb-3721-4a34-859d-8a31061d823a" providerId="ADAL" clId="{E8EB79DA-C24A-48AB-92E9-9C7B794F2903}" dt="2025-01-20T07:15:43.779" v="363" actId="1037"/>
          <ac:picMkLst>
            <pc:docMk/>
            <pc:sldMk cId="623385288" sldId="280"/>
            <ac:picMk id="34" creationId="{357AC226-903F-5473-6458-CC6ED4A3C8F0}"/>
          </ac:picMkLst>
        </pc:picChg>
        <pc:picChg chg="add mod">
          <ac:chgData name="Neil Munro" userId="59bcccbb-3721-4a34-859d-8a31061d823a" providerId="ADAL" clId="{E8EB79DA-C24A-48AB-92E9-9C7B794F2903}" dt="2025-01-20T07:15:43.779" v="363" actId="1037"/>
          <ac:picMkLst>
            <pc:docMk/>
            <pc:sldMk cId="623385288" sldId="280"/>
            <ac:picMk id="35" creationId="{914143A3-7E1C-EB10-FC78-BED7FF0B8379}"/>
          </ac:picMkLst>
        </pc:picChg>
        <pc:picChg chg="add mod">
          <ac:chgData name="Neil Munro" userId="59bcccbb-3721-4a34-859d-8a31061d823a" providerId="ADAL" clId="{E8EB79DA-C24A-48AB-92E9-9C7B794F2903}" dt="2025-01-20T07:15:43.779" v="363" actId="1037"/>
          <ac:picMkLst>
            <pc:docMk/>
            <pc:sldMk cId="623385288" sldId="280"/>
            <ac:picMk id="36" creationId="{29A7ECF3-24D7-03A1-9E19-8B6D73F70C7C}"/>
          </ac:picMkLst>
        </pc:picChg>
        <pc:picChg chg="add mod">
          <ac:chgData name="Neil Munro" userId="59bcccbb-3721-4a34-859d-8a31061d823a" providerId="ADAL" clId="{E8EB79DA-C24A-48AB-92E9-9C7B794F2903}" dt="2025-01-20T07:15:43.779" v="363" actId="1037"/>
          <ac:picMkLst>
            <pc:docMk/>
            <pc:sldMk cId="623385288" sldId="280"/>
            <ac:picMk id="37" creationId="{A641A82D-AD12-33FB-9A4C-8E622E003239}"/>
          </ac:picMkLst>
        </pc:picChg>
        <pc:picChg chg="add mod">
          <ac:chgData name="Neil Munro" userId="59bcccbb-3721-4a34-859d-8a31061d823a" providerId="ADAL" clId="{E8EB79DA-C24A-48AB-92E9-9C7B794F2903}" dt="2025-01-20T07:15:43.779" v="363" actId="1037"/>
          <ac:picMkLst>
            <pc:docMk/>
            <pc:sldMk cId="623385288" sldId="280"/>
            <ac:picMk id="38" creationId="{CE7BC417-7664-9515-EBEE-3C53DA208E58}"/>
          </ac:picMkLst>
        </pc:picChg>
        <pc:picChg chg="add mod">
          <ac:chgData name="Neil Munro" userId="59bcccbb-3721-4a34-859d-8a31061d823a" providerId="ADAL" clId="{E8EB79DA-C24A-48AB-92E9-9C7B794F2903}" dt="2025-01-20T07:15:43.779" v="363" actId="1037"/>
          <ac:picMkLst>
            <pc:docMk/>
            <pc:sldMk cId="623385288" sldId="280"/>
            <ac:picMk id="39" creationId="{3AF0D87F-95AA-DD82-7D7C-7FA093EC67A1}"/>
          </ac:picMkLst>
        </pc:picChg>
        <pc:picChg chg="add mod">
          <ac:chgData name="Neil Munro" userId="59bcccbb-3721-4a34-859d-8a31061d823a" providerId="ADAL" clId="{E8EB79DA-C24A-48AB-92E9-9C7B794F2903}" dt="2025-01-20T07:15:43.779" v="363" actId="1037"/>
          <ac:picMkLst>
            <pc:docMk/>
            <pc:sldMk cId="623385288" sldId="280"/>
            <ac:picMk id="40" creationId="{701167A0-40D0-16B6-0F9C-6248BF908038}"/>
          </ac:picMkLst>
        </pc:picChg>
        <pc:picChg chg="add mod">
          <ac:chgData name="Neil Munro" userId="59bcccbb-3721-4a34-859d-8a31061d823a" providerId="ADAL" clId="{E8EB79DA-C24A-48AB-92E9-9C7B794F2903}" dt="2025-01-20T07:18:35.417" v="416" actId="1038"/>
          <ac:picMkLst>
            <pc:docMk/>
            <pc:sldMk cId="623385288" sldId="280"/>
            <ac:picMk id="41" creationId="{95036FF8-3065-64FC-22A1-9BFAFEE465F3}"/>
          </ac:picMkLst>
        </pc:picChg>
        <pc:picChg chg="add mod">
          <ac:chgData name="Neil Munro" userId="59bcccbb-3721-4a34-859d-8a31061d823a" providerId="ADAL" clId="{E8EB79DA-C24A-48AB-92E9-9C7B794F2903}" dt="2025-01-20T07:18:35.417" v="416" actId="1038"/>
          <ac:picMkLst>
            <pc:docMk/>
            <pc:sldMk cId="623385288" sldId="280"/>
            <ac:picMk id="43" creationId="{7D03E005-F48E-9470-1E15-8B1D66D8ECF6}"/>
          </ac:picMkLst>
        </pc:picChg>
        <pc:picChg chg="add mod">
          <ac:chgData name="Neil Munro" userId="59bcccbb-3721-4a34-859d-8a31061d823a" providerId="ADAL" clId="{E8EB79DA-C24A-48AB-92E9-9C7B794F2903}" dt="2025-01-20T07:18:35.417" v="416" actId="1038"/>
          <ac:picMkLst>
            <pc:docMk/>
            <pc:sldMk cId="623385288" sldId="280"/>
            <ac:picMk id="44" creationId="{1D86589E-15B8-C4C1-963A-3B86613F0B40}"/>
          </ac:picMkLst>
        </pc:picChg>
        <pc:picChg chg="add mod">
          <ac:chgData name="Neil Munro" userId="59bcccbb-3721-4a34-859d-8a31061d823a" providerId="ADAL" clId="{E8EB79DA-C24A-48AB-92E9-9C7B794F2903}" dt="2025-01-20T07:18:35.417" v="416" actId="1038"/>
          <ac:picMkLst>
            <pc:docMk/>
            <pc:sldMk cId="623385288" sldId="280"/>
            <ac:picMk id="45" creationId="{EEEBA023-8610-C47F-0F48-574C529CCCC5}"/>
          </ac:picMkLst>
        </pc:picChg>
        <pc:picChg chg="add mod">
          <ac:chgData name="Neil Munro" userId="59bcccbb-3721-4a34-859d-8a31061d823a" providerId="ADAL" clId="{E8EB79DA-C24A-48AB-92E9-9C7B794F2903}" dt="2025-01-20T07:18:35.417" v="416" actId="1038"/>
          <ac:picMkLst>
            <pc:docMk/>
            <pc:sldMk cId="623385288" sldId="280"/>
            <ac:picMk id="46" creationId="{3C6D1FDD-24AA-2EA6-5350-858DDA6EF496}"/>
          </ac:picMkLst>
        </pc:picChg>
        <pc:picChg chg="add mod">
          <ac:chgData name="Neil Munro" userId="59bcccbb-3721-4a34-859d-8a31061d823a" providerId="ADAL" clId="{E8EB79DA-C24A-48AB-92E9-9C7B794F2903}" dt="2025-01-20T07:18:35.417" v="416" actId="1038"/>
          <ac:picMkLst>
            <pc:docMk/>
            <pc:sldMk cId="623385288" sldId="280"/>
            <ac:picMk id="47" creationId="{A123A044-74E1-85CB-C958-95009D6C3038}"/>
          </ac:picMkLst>
        </pc:picChg>
        <pc:picChg chg="add mod">
          <ac:chgData name="Neil Munro" userId="59bcccbb-3721-4a34-859d-8a31061d823a" providerId="ADAL" clId="{E8EB79DA-C24A-48AB-92E9-9C7B794F2903}" dt="2025-01-20T07:19:35.034" v="421"/>
          <ac:picMkLst>
            <pc:docMk/>
            <pc:sldMk cId="623385288" sldId="280"/>
            <ac:picMk id="61" creationId="{74EEFB60-0DF4-A594-78FA-9F6B21C1A796}"/>
          </ac:picMkLst>
        </pc:picChg>
        <pc:picChg chg="add mod">
          <ac:chgData name="Neil Munro" userId="59bcccbb-3721-4a34-859d-8a31061d823a" providerId="ADAL" clId="{E8EB79DA-C24A-48AB-92E9-9C7B794F2903}" dt="2025-01-20T07:19:35.034" v="421"/>
          <ac:picMkLst>
            <pc:docMk/>
            <pc:sldMk cId="623385288" sldId="280"/>
            <ac:picMk id="63" creationId="{36DEE50B-9DD3-6B2A-7F57-19A002DA355A}"/>
          </ac:picMkLst>
        </pc:picChg>
        <pc:picChg chg="add mod">
          <ac:chgData name="Neil Munro" userId="59bcccbb-3721-4a34-859d-8a31061d823a" providerId="ADAL" clId="{E8EB79DA-C24A-48AB-92E9-9C7B794F2903}" dt="2025-01-20T07:19:35.034" v="421"/>
          <ac:picMkLst>
            <pc:docMk/>
            <pc:sldMk cId="623385288" sldId="280"/>
            <ac:picMk id="64" creationId="{08EEF661-ED02-18DB-73C9-A32130D18A26}"/>
          </ac:picMkLst>
        </pc:picChg>
        <pc:picChg chg="add mod">
          <ac:chgData name="Neil Munro" userId="59bcccbb-3721-4a34-859d-8a31061d823a" providerId="ADAL" clId="{E8EB79DA-C24A-48AB-92E9-9C7B794F2903}" dt="2025-01-20T07:19:35.034" v="421"/>
          <ac:picMkLst>
            <pc:docMk/>
            <pc:sldMk cId="623385288" sldId="280"/>
            <ac:picMk id="66" creationId="{28D8034C-153C-2E13-FA12-6548500F48F0}"/>
          </ac:picMkLst>
        </pc:picChg>
        <pc:picChg chg="add mod">
          <ac:chgData name="Neil Munro" userId="59bcccbb-3721-4a34-859d-8a31061d823a" providerId="ADAL" clId="{E8EB79DA-C24A-48AB-92E9-9C7B794F2903}" dt="2025-01-20T07:19:35.034" v="421"/>
          <ac:picMkLst>
            <pc:docMk/>
            <pc:sldMk cId="623385288" sldId="280"/>
            <ac:picMk id="67" creationId="{39BFDFD5-B63F-BD35-09FF-BAC049F4D388}"/>
          </ac:picMkLst>
        </pc:picChg>
        <pc:picChg chg="add mod">
          <ac:chgData name="Neil Munro" userId="59bcccbb-3721-4a34-859d-8a31061d823a" providerId="ADAL" clId="{E8EB79DA-C24A-48AB-92E9-9C7B794F2903}" dt="2025-01-20T07:19:35.034" v="421"/>
          <ac:picMkLst>
            <pc:docMk/>
            <pc:sldMk cId="623385288" sldId="280"/>
            <ac:picMk id="68" creationId="{78E3D42E-9DE1-D14C-6D27-10353D26066C}"/>
          </ac:picMkLst>
        </pc:picChg>
        <pc:picChg chg="del">
          <ac:chgData name="Neil Munro" userId="59bcccbb-3721-4a34-859d-8a31061d823a" providerId="ADAL" clId="{E8EB79DA-C24A-48AB-92E9-9C7B794F2903}" dt="2025-01-20T07:07:26.136" v="183" actId="478"/>
          <ac:picMkLst>
            <pc:docMk/>
            <pc:sldMk cId="623385288" sldId="280"/>
            <ac:picMk id="70" creationId="{6A19B256-23D7-419A-9245-2B07C8C54221}"/>
          </ac:picMkLst>
        </pc:picChg>
        <pc:picChg chg="add mod">
          <ac:chgData name="Neil Munro" userId="59bcccbb-3721-4a34-859d-8a31061d823a" providerId="ADAL" clId="{E8EB79DA-C24A-48AB-92E9-9C7B794F2903}" dt="2025-01-20T07:20:02.113" v="519" actId="1038"/>
          <ac:picMkLst>
            <pc:docMk/>
            <pc:sldMk cId="623385288" sldId="280"/>
            <ac:picMk id="76" creationId="{35762B38-310D-C915-8E33-5B78ACF91C54}"/>
          </ac:picMkLst>
        </pc:picChg>
        <pc:picChg chg="del">
          <ac:chgData name="Neil Munro" userId="59bcccbb-3721-4a34-859d-8a31061d823a" providerId="ADAL" clId="{E8EB79DA-C24A-48AB-92E9-9C7B794F2903}" dt="2025-01-20T07:07:26.136" v="183" actId="478"/>
          <ac:picMkLst>
            <pc:docMk/>
            <pc:sldMk cId="623385288" sldId="280"/>
            <ac:picMk id="78" creationId="{6EA24926-41BA-4FC4-B39B-394F5A870B77}"/>
          </ac:picMkLst>
        </pc:picChg>
        <pc:picChg chg="del">
          <ac:chgData name="Neil Munro" userId="59bcccbb-3721-4a34-859d-8a31061d823a" providerId="ADAL" clId="{E8EB79DA-C24A-48AB-92E9-9C7B794F2903}" dt="2025-01-20T07:07:26.136" v="183" actId="478"/>
          <ac:picMkLst>
            <pc:docMk/>
            <pc:sldMk cId="623385288" sldId="280"/>
            <ac:picMk id="79" creationId="{9252772C-7102-441B-8E88-8153C6E33A8B}"/>
          </ac:picMkLst>
        </pc:picChg>
        <pc:picChg chg="add mod">
          <ac:chgData name="Neil Munro" userId="59bcccbb-3721-4a34-859d-8a31061d823a" providerId="ADAL" clId="{E8EB79DA-C24A-48AB-92E9-9C7B794F2903}" dt="2025-01-20T07:20:02.113" v="519" actId="1038"/>
          <ac:picMkLst>
            <pc:docMk/>
            <pc:sldMk cId="623385288" sldId="280"/>
            <ac:picMk id="81" creationId="{DCE26153-7340-196A-3E30-20845CF9B987}"/>
          </ac:picMkLst>
        </pc:picChg>
        <pc:picChg chg="del">
          <ac:chgData name="Neil Munro" userId="59bcccbb-3721-4a34-859d-8a31061d823a" providerId="ADAL" clId="{E8EB79DA-C24A-48AB-92E9-9C7B794F2903}" dt="2025-01-20T07:07:26.136" v="183" actId="478"/>
          <ac:picMkLst>
            <pc:docMk/>
            <pc:sldMk cId="623385288" sldId="280"/>
            <ac:picMk id="83" creationId="{54D6642C-0A34-4E7B-A717-13E186950E4D}"/>
          </ac:picMkLst>
        </pc:picChg>
        <pc:picChg chg="add mod">
          <ac:chgData name="Neil Munro" userId="59bcccbb-3721-4a34-859d-8a31061d823a" providerId="ADAL" clId="{E8EB79DA-C24A-48AB-92E9-9C7B794F2903}" dt="2025-01-20T07:20:02.113" v="519" actId="1038"/>
          <ac:picMkLst>
            <pc:docMk/>
            <pc:sldMk cId="623385288" sldId="280"/>
            <ac:picMk id="87" creationId="{60F8AAFB-DC24-A154-FAE1-4B796C2287F5}"/>
          </ac:picMkLst>
        </pc:picChg>
        <pc:picChg chg="add mod">
          <ac:chgData name="Neil Munro" userId="59bcccbb-3721-4a34-859d-8a31061d823a" providerId="ADAL" clId="{E8EB79DA-C24A-48AB-92E9-9C7B794F2903}" dt="2025-01-20T07:20:02.113" v="519" actId="1038"/>
          <ac:picMkLst>
            <pc:docMk/>
            <pc:sldMk cId="623385288" sldId="280"/>
            <ac:picMk id="89" creationId="{4EA094B5-2A64-C295-AB77-0BC59FF5C03F}"/>
          </ac:picMkLst>
        </pc:picChg>
        <pc:picChg chg="add mod">
          <ac:chgData name="Neil Munro" userId="59bcccbb-3721-4a34-859d-8a31061d823a" providerId="ADAL" clId="{E8EB79DA-C24A-48AB-92E9-9C7B794F2903}" dt="2025-01-20T07:20:02.113" v="519" actId="1038"/>
          <ac:picMkLst>
            <pc:docMk/>
            <pc:sldMk cId="623385288" sldId="280"/>
            <ac:picMk id="90" creationId="{615210F2-1D9C-D948-92DC-0ECADF55BE2D}"/>
          </ac:picMkLst>
        </pc:picChg>
        <pc:picChg chg="add mod">
          <ac:chgData name="Neil Munro" userId="59bcccbb-3721-4a34-859d-8a31061d823a" providerId="ADAL" clId="{E8EB79DA-C24A-48AB-92E9-9C7B794F2903}" dt="2025-01-20T07:20:02.113" v="519" actId="1038"/>
          <ac:picMkLst>
            <pc:docMk/>
            <pc:sldMk cId="623385288" sldId="280"/>
            <ac:picMk id="91" creationId="{E531D603-270E-6BF3-BA3C-413C30651893}"/>
          </ac:picMkLst>
        </pc:picChg>
        <pc:picChg chg="add del mod">
          <ac:chgData name="Neil Munro" userId="59bcccbb-3721-4a34-859d-8a31061d823a" providerId="ADAL" clId="{E8EB79DA-C24A-48AB-92E9-9C7B794F2903}" dt="2025-01-20T07:25:32.131" v="766" actId="478"/>
          <ac:picMkLst>
            <pc:docMk/>
            <pc:sldMk cId="623385288" sldId="280"/>
            <ac:picMk id="95" creationId="{669E4AF1-437C-B6FC-B41F-EA3FFABFADB2}"/>
          </ac:picMkLst>
        </pc:picChg>
        <pc:picChg chg="del">
          <ac:chgData name="Neil Munro" userId="59bcccbb-3721-4a34-859d-8a31061d823a" providerId="ADAL" clId="{E8EB79DA-C24A-48AB-92E9-9C7B794F2903}" dt="2025-01-20T07:07:27.915" v="184" actId="478"/>
          <ac:picMkLst>
            <pc:docMk/>
            <pc:sldMk cId="623385288" sldId="280"/>
            <ac:picMk id="96" creationId="{1FA7FB6F-806B-40F4-ACD9-A16F09609A5D}"/>
          </ac:picMkLst>
        </pc:picChg>
        <pc:picChg chg="add del mod">
          <ac:chgData name="Neil Munro" userId="59bcccbb-3721-4a34-859d-8a31061d823a" providerId="ADAL" clId="{E8EB79DA-C24A-48AB-92E9-9C7B794F2903}" dt="2025-01-20T07:25:32.131" v="766" actId="478"/>
          <ac:picMkLst>
            <pc:docMk/>
            <pc:sldMk cId="623385288" sldId="280"/>
            <ac:picMk id="97" creationId="{1C97B2D8-5A12-9A9B-70C7-A1D9621ED05C}"/>
          </ac:picMkLst>
        </pc:picChg>
        <pc:picChg chg="add del mod">
          <ac:chgData name="Neil Munro" userId="59bcccbb-3721-4a34-859d-8a31061d823a" providerId="ADAL" clId="{E8EB79DA-C24A-48AB-92E9-9C7B794F2903}" dt="2025-01-20T07:25:32.131" v="766" actId="478"/>
          <ac:picMkLst>
            <pc:docMk/>
            <pc:sldMk cId="623385288" sldId="280"/>
            <ac:picMk id="98" creationId="{7E17C531-BB8D-B942-97A9-3B9703B16975}"/>
          </ac:picMkLst>
        </pc:picChg>
        <pc:picChg chg="add del mod">
          <ac:chgData name="Neil Munro" userId="59bcccbb-3721-4a34-859d-8a31061d823a" providerId="ADAL" clId="{E8EB79DA-C24A-48AB-92E9-9C7B794F2903}" dt="2025-01-20T07:25:32.131" v="766" actId="478"/>
          <ac:picMkLst>
            <pc:docMk/>
            <pc:sldMk cId="623385288" sldId="280"/>
            <ac:picMk id="99" creationId="{0DE7A7F1-C122-79D0-CFA9-28599D6618B1}"/>
          </ac:picMkLst>
        </pc:picChg>
        <pc:picChg chg="add del mod">
          <ac:chgData name="Neil Munro" userId="59bcccbb-3721-4a34-859d-8a31061d823a" providerId="ADAL" clId="{E8EB79DA-C24A-48AB-92E9-9C7B794F2903}" dt="2025-01-20T07:25:32.131" v="766" actId="478"/>
          <ac:picMkLst>
            <pc:docMk/>
            <pc:sldMk cId="623385288" sldId="280"/>
            <ac:picMk id="100" creationId="{F7F59944-B4DC-DEF8-97FA-D9C4BF07CCFC}"/>
          </ac:picMkLst>
        </pc:picChg>
        <pc:picChg chg="add del mod">
          <ac:chgData name="Neil Munro" userId="59bcccbb-3721-4a34-859d-8a31061d823a" providerId="ADAL" clId="{E8EB79DA-C24A-48AB-92E9-9C7B794F2903}" dt="2025-01-20T07:25:32.131" v="766" actId="478"/>
          <ac:picMkLst>
            <pc:docMk/>
            <pc:sldMk cId="623385288" sldId="280"/>
            <ac:picMk id="102" creationId="{20820CD8-7E51-D5BF-FA3B-5E571F8DF9BF}"/>
          </ac:picMkLst>
        </pc:picChg>
        <pc:picChg chg="add del mod">
          <ac:chgData name="Neil Munro" userId="59bcccbb-3721-4a34-859d-8a31061d823a" providerId="ADAL" clId="{E8EB79DA-C24A-48AB-92E9-9C7B794F2903}" dt="2025-01-20T07:25:32.131" v="766" actId="478"/>
          <ac:picMkLst>
            <pc:docMk/>
            <pc:sldMk cId="623385288" sldId="280"/>
            <ac:picMk id="103" creationId="{9FC25F9E-384F-BF2F-13E8-F7A4F3ECEC87}"/>
          </ac:picMkLst>
        </pc:picChg>
        <pc:picChg chg="add del mod">
          <ac:chgData name="Neil Munro" userId="59bcccbb-3721-4a34-859d-8a31061d823a" providerId="ADAL" clId="{E8EB79DA-C24A-48AB-92E9-9C7B794F2903}" dt="2025-01-20T07:25:32.131" v="766" actId="478"/>
          <ac:picMkLst>
            <pc:docMk/>
            <pc:sldMk cId="623385288" sldId="280"/>
            <ac:picMk id="104" creationId="{0A55FCC5-1DCB-A546-76F7-7ED37C7ECAA5}"/>
          </ac:picMkLst>
        </pc:picChg>
        <pc:picChg chg="add del mod">
          <ac:chgData name="Neil Munro" userId="59bcccbb-3721-4a34-859d-8a31061d823a" providerId="ADAL" clId="{E8EB79DA-C24A-48AB-92E9-9C7B794F2903}" dt="2025-01-20T07:25:32.131" v="766" actId="478"/>
          <ac:picMkLst>
            <pc:docMk/>
            <pc:sldMk cId="623385288" sldId="280"/>
            <ac:picMk id="105" creationId="{01E685C5-79DF-9FFA-97B0-2A8CC539D91A}"/>
          </ac:picMkLst>
        </pc:picChg>
        <pc:picChg chg="add del mod">
          <ac:chgData name="Neil Munro" userId="59bcccbb-3721-4a34-859d-8a31061d823a" providerId="ADAL" clId="{E8EB79DA-C24A-48AB-92E9-9C7B794F2903}" dt="2025-01-20T07:25:32.131" v="766" actId="478"/>
          <ac:picMkLst>
            <pc:docMk/>
            <pc:sldMk cId="623385288" sldId="280"/>
            <ac:picMk id="106" creationId="{2E5B2185-0BE9-4BAB-E71C-0DDA69342A62}"/>
          </ac:picMkLst>
        </pc:picChg>
        <pc:picChg chg="add del">
          <ac:chgData name="Neil Munro" userId="59bcccbb-3721-4a34-859d-8a31061d823a" providerId="ADAL" clId="{E8EB79DA-C24A-48AB-92E9-9C7B794F2903}" dt="2025-01-20T07:24:57.774" v="743" actId="478"/>
          <ac:picMkLst>
            <pc:docMk/>
            <pc:sldMk cId="623385288" sldId="280"/>
            <ac:picMk id="107" creationId="{829A975C-75E3-E8C0-F68E-EAEE07D65BAE}"/>
          </ac:picMkLst>
        </pc:picChg>
        <pc:picChg chg="add del mod">
          <ac:chgData name="Neil Munro" userId="59bcccbb-3721-4a34-859d-8a31061d823a" providerId="ADAL" clId="{E8EB79DA-C24A-48AB-92E9-9C7B794F2903}" dt="2025-01-20T07:26:03.022" v="769" actId="21"/>
          <ac:picMkLst>
            <pc:docMk/>
            <pc:sldMk cId="623385288" sldId="280"/>
            <ac:picMk id="108" creationId="{836BD476-1B47-97DC-FBA4-7E3D62B0305B}"/>
          </ac:picMkLst>
        </pc:picChg>
        <pc:picChg chg="add del mod">
          <ac:chgData name="Neil Munro" userId="59bcccbb-3721-4a34-859d-8a31061d823a" providerId="ADAL" clId="{E8EB79DA-C24A-48AB-92E9-9C7B794F2903}" dt="2025-01-20T07:26:03.022" v="769" actId="21"/>
          <ac:picMkLst>
            <pc:docMk/>
            <pc:sldMk cId="623385288" sldId="280"/>
            <ac:picMk id="111" creationId="{E52BC699-A671-7A50-FA1A-52FF93B5D6E9}"/>
          </ac:picMkLst>
        </pc:picChg>
        <pc:picChg chg="add del mod">
          <ac:chgData name="Neil Munro" userId="59bcccbb-3721-4a34-859d-8a31061d823a" providerId="ADAL" clId="{E8EB79DA-C24A-48AB-92E9-9C7B794F2903}" dt="2025-01-20T07:26:03.022" v="769" actId="21"/>
          <ac:picMkLst>
            <pc:docMk/>
            <pc:sldMk cId="623385288" sldId="280"/>
            <ac:picMk id="113" creationId="{B9B5588E-A795-3792-23F0-E152C29580F6}"/>
          </ac:picMkLst>
        </pc:picChg>
        <pc:picChg chg="add del mod">
          <ac:chgData name="Neil Munro" userId="59bcccbb-3721-4a34-859d-8a31061d823a" providerId="ADAL" clId="{E8EB79DA-C24A-48AB-92E9-9C7B794F2903}" dt="2025-01-20T07:26:03.022" v="769" actId="21"/>
          <ac:picMkLst>
            <pc:docMk/>
            <pc:sldMk cId="623385288" sldId="280"/>
            <ac:picMk id="115" creationId="{4AA3C309-6ED9-4491-4CD7-3B2FB566731B}"/>
          </ac:picMkLst>
        </pc:picChg>
        <pc:picChg chg="add del mod">
          <ac:chgData name="Neil Munro" userId="59bcccbb-3721-4a34-859d-8a31061d823a" providerId="ADAL" clId="{E8EB79DA-C24A-48AB-92E9-9C7B794F2903}" dt="2025-01-20T07:26:03.022" v="769" actId="21"/>
          <ac:picMkLst>
            <pc:docMk/>
            <pc:sldMk cId="623385288" sldId="280"/>
            <ac:picMk id="116" creationId="{4B2024C5-D4E3-8285-410D-C580622CA501}"/>
          </ac:picMkLst>
        </pc:picChg>
        <pc:picChg chg="add del mod">
          <ac:chgData name="Neil Munro" userId="59bcccbb-3721-4a34-859d-8a31061d823a" providerId="ADAL" clId="{E8EB79DA-C24A-48AB-92E9-9C7B794F2903}" dt="2025-01-20T07:26:03.022" v="769" actId="21"/>
          <ac:picMkLst>
            <pc:docMk/>
            <pc:sldMk cId="623385288" sldId="280"/>
            <ac:picMk id="117" creationId="{58CD8B91-7746-8D20-7FBA-D6CD65B8722B}"/>
          </ac:picMkLst>
        </pc:picChg>
        <pc:picChg chg="add del mod">
          <ac:chgData name="Neil Munro" userId="59bcccbb-3721-4a34-859d-8a31061d823a" providerId="ADAL" clId="{E8EB79DA-C24A-48AB-92E9-9C7B794F2903}" dt="2025-01-20T07:26:03.022" v="769" actId="21"/>
          <ac:picMkLst>
            <pc:docMk/>
            <pc:sldMk cId="623385288" sldId="280"/>
            <ac:picMk id="118" creationId="{3541DE0B-B012-B5E4-0C85-B2A2D96C91AF}"/>
          </ac:picMkLst>
        </pc:picChg>
        <pc:picChg chg="add del mod">
          <ac:chgData name="Neil Munro" userId="59bcccbb-3721-4a34-859d-8a31061d823a" providerId="ADAL" clId="{E8EB79DA-C24A-48AB-92E9-9C7B794F2903}" dt="2025-01-20T07:26:03.022" v="769" actId="21"/>
          <ac:picMkLst>
            <pc:docMk/>
            <pc:sldMk cId="623385288" sldId="280"/>
            <ac:picMk id="119" creationId="{5CF2DF8B-A440-040C-8EF2-1C7465D12504}"/>
          </ac:picMkLst>
        </pc:picChg>
        <pc:picChg chg="add del mod">
          <ac:chgData name="Neil Munro" userId="59bcccbb-3721-4a34-859d-8a31061d823a" providerId="ADAL" clId="{E8EB79DA-C24A-48AB-92E9-9C7B794F2903}" dt="2025-01-20T07:26:03.022" v="769" actId="21"/>
          <ac:picMkLst>
            <pc:docMk/>
            <pc:sldMk cId="623385288" sldId="280"/>
            <ac:picMk id="121" creationId="{1E285348-002C-BF5E-C0D6-AF0BAB3A84E7}"/>
          </ac:picMkLst>
        </pc:picChg>
        <pc:picChg chg="add del mod">
          <ac:chgData name="Neil Munro" userId="59bcccbb-3721-4a34-859d-8a31061d823a" providerId="ADAL" clId="{E8EB79DA-C24A-48AB-92E9-9C7B794F2903}" dt="2025-01-20T07:26:03.022" v="769" actId="21"/>
          <ac:picMkLst>
            <pc:docMk/>
            <pc:sldMk cId="623385288" sldId="280"/>
            <ac:picMk id="123" creationId="{A8117130-6933-93A6-5EA4-71D783655C9E}"/>
          </ac:picMkLst>
        </pc:picChg>
        <pc:picChg chg="add mod">
          <ac:chgData name="Neil Munro" userId="59bcccbb-3721-4a34-859d-8a31061d823a" providerId="ADAL" clId="{E8EB79DA-C24A-48AB-92E9-9C7B794F2903}" dt="2025-01-20T07:26:57.708" v="777"/>
          <ac:picMkLst>
            <pc:docMk/>
            <pc:sldMk cId="623385288" sldId="280"/>
            <ac:picMk id="124" creationId="{D1D2D277-0724-1963-8323-623E589186AF}"/>
          </ac:picMkLst>
        </pc:picChg>
        <pc:picChg chg="add mod">
          <ac:chgData name="Neil Munro" userId="59bcccbb-3721-4a34-859d-8a31061d823a" providerId="ADAL" clId="{E8EB79DA-C24A-48AB-92E9-9C7B794F2903}" dt="2025-01-20T07:26:57.708" v="777"/>
          <ac:picMkLst>
            <pc:docMk/>
            <pc:sldMk cId="623385288" sldId="280"/>
            <ac:picMk id="127" creationId="{04C88F3A-F760-952C-7900-0BE4B5DF025E}"/>
          </ac:picMkLst>
        </pc:picChg>
        <pc:picChg chg="add mod">
          <ac:chgData name="Neil Munro" userId="59bcccbb-3721-4a34-859d-8a31061d823a" providerId="ADAL" clId="{E8EB79DA-C24A-48AB-92E9-9C7B794F2903}" dt="2025-01-20T07:26:57.708" v="777"/>
          <ac:picMkLst>
            <pc:docMk/>
            <pc:sldMk cId="623385288" sldId="280"/>
            <ac:picMk id="5120" creationId="{B583C16C-CB19-FEA8-F7D2-1443F669CC17}"/>
          </ac:picMkLst>
        </pc:picChg>
        <pc:picChg chg="add mod">
          <ac:chgData name="Neil Munro" userId="59bcccbb-3721-4a34-859d-8a31061d823a" providerId="ADAL" clId="{E8EB79DA-C24A-48AB-92E9-9C7B794F2903}" dt="2025-01-20T07:26:57.708" v="777"/>
          <ac:picMkLst>
            <pc:docMk/>
            <pc:sldMk cId="623385288" sldId="280"/>
            <ac:picMk id="5121" creationId="{1FE4297E-AA45-0B7F-E223-ED53434EDB59}"/>
          </ac:picMkLst>
        </pc:picChg>
        <pc:picChg chg="del">
          <ac:chgData name="Neil Munro" userId="59bcccbb-3721-4a34-859d-8a31061d823a" providerId="ADAL" clId="{E8EB79DA-C24A-48AB-92E9-9C7B794F2903}" dt="2025-01-20T07:10:44.250" v="194" actId="478"/>
          <ac:picMkLst>
            <pc:docMk/>
            <pc:sldMk cId="623385288" sldId="280"/>
            <ac:picMk id="5122" creationId="{F2614B2F-D61A-434E-B7F2-179FCBCB7846}"/>
          </ac:picMkLst>
        </pc:picChg>
        <pc:picChg chg="add mod">
          <ac:chgData name="Neil Munro" userId="59bcccbb-3721-4a34-859d-8a31061d823a" providerId="ADAL" clId="{E8EB79DA-C24A-48AB-92E9-9C7B794F2903}" dt="2025-01-20T07:26:57.708" v="777"/>
          <ac:picMkLst>
            <pc:docMk/>
            <pc:sldMk cId="623385288" sldId="280"/>
            <ac:picMk id="5123" creationId="{7B4F756A-1C17-6F39-56D5-F195421E993E}"/>
          </ac:picMkLst>
        </pc:picChg>
        <pc:picChg chg="mod">
          <ac:chgData name="Neil Munro" userId="59bcccbb-3721-4a34-859d-8a31061d823a" providerId="ADAL" clId="{E8EB79DA-C24A-48AB-92E9-9C7B794F2903}" dt="2025-01-20T07:35:27.539" v="860" actId="1037"/>
          <ac:picMkLst>
            <pc:docMk/>
            <pc:sldMk cId="623385288" sldId="280"/>
            <ac:picMk id="5124" creationId="{AC09F494-B726-4960-913C-7AF68C5C282A}"/>
          </ac:picMkLst>
        </pc:picChg>
        <pc:picChg chg="add mod">
          <ac:chgData name="Neil Munro" userId="59bcccbb-3721-4a34-859d-8a31061d823a" providerId="ADAL" clId="{E8EB79DA-C24A-48AB-92E9-9C7B794F2903}" dt="2025-01-20T07:26:57.708" v="777"/>
          <ac:picMkLst>
            <pc:docMk/>
            <pc:sldMk cId="623385288" sldId="280"/>
            <ac:picMk id="5127" creationId="{C5995A1C-7506-6724-AAB7-A27C0A5885AD}"/>
          </ac:picMkLst>
        </pc:picChg>
        <pc:picChg chg="add mod">
          <ac:chgData name="Neil Munro" userId="59bcccbb-3721-4a34-859d-8a31061d823a" providerId="ADAL" clId="{E8EB79DA-C24A-48AB-92E9-9C7B794F2903}" dt="2025-01-20T07:26:57.708" v="777"/>
          <ac:picMkLst>
            <pc:docMk/>
            <pc:sldMk cId="623385288" sldId="280"/>
            <ac:picMk id="5129" creationId="{4D60ADD7-A245-214A-A6FF-118761B61769}"/>
          </ac:picMkLst>
        </pc:picChg>
        <pc:picChg chg="add mod">
          <ac:chgData name="Neil Munro" userId="59bcccbb-3721-4a34-859d-8a31061d823a" providerId="ADAL" clId="{E8EB79DA-C24A-48AB-92E9-9C7B794F2903}" dt="2025-01-20T07:26:57.708" v="777"/>
          <ac:picMkLst>
            <pc:docMk/>
            <pc:sldMk cId="623385288" sldId="280"/>
            <ac:picMk id="5131" creationId="{E0A930B1-5FAC-0C5A-2A13-3818BC58ED8E}"/>
          </ac:picMkLst>
        </pc:picChg>
        <pc:picChg chg="add mod">
          <ac:chgData name="Neil Munro" userId="59bcccbb-3721-4a34-859d-8a31061d823a" providerId="ADAL" clId="{E8EB79DA-C24A-48AB-92E9-9C7B794F2903}" dt="2025-01-20T07:26:57.708" v="777"/>
          <ac:picMkLst>
            <pc:docMk/>
            <pc:sldMk cId="623385288" sldId="280"/>
            <ac:picMk id="5132" creationId="{C81533FB-DD9A-B4E7-AE15-E7A2A01906EF}"/>
          </ac:picMkLst>
        </pc:picChg>
        <pc:picChg chg="add mod">
          <ac:chgData name="Neil Munro" userId="59bcccbb-3721-4a34-859d-8a31061d823a" providerId="ADAL" clId="{E8EB79DA-C24A-48AB-92E9-9C7B794F2903}" dt="2025-01-20T07:26:57.708" v="777"/>
          <ac:picMkLst>
            <pc:docMk/>
            <pc:sldMk cId="623385288" sldId="280"/>
            <ac:picMk id="5135" creationId="{EE47ECEA-FB21-AF20-DB6C-84ECE3EB220F}"/>
          </ac:picMkLst>
        </pc:picChg>
        <pc:picChg chg="add mod">
          <ac:chgData name="Neil Munro" userId="59bcccbb-3721-4a34-859d-8a31061d823a" providerId="ADAL" clId="{E8EB79DA-C24A-48AB-92E9-9C7B794F2903}" dt="2025-01-20T07:27:08.653" v="780"/>
          <ac:picMkLst>
            <pc:docMk/>
            <pc:sldMk cId="623385288" sldId="280"/>
            <ac:picMk id="5137" creationId="{E29B5B2E-2A37-A920-603C-C55AC21F5FEE}"/>
          </ac:picMkLst>
        </pc:picChg>
        <pc:picChg chg="add mod">
          <ac:chgData name="Neil Munro" userId="59bcccbb-3721-4a34-859d-8a31061d823a" providerId="ADAL" clId="{E8EB79DA-C24A-48AB-92E9-9C7B794F2903}" dt="2025-01-20T07:27:08.653" v="780"/>
          <ac:picMkLst>
            <pc:docMk/>
            <pc:sldMk cId="623385288" sldId="280"/>
            <ac:picMk id="5138" creationId="{42010E73-4B58-382B-7C07-F09A60A8D8F7}"/>
          </ac:picMkLst>
        </pc:picChg>
        <pc:picChg chg="add mod">
          <ac:chgData name="Neil Munro" userId="59bcccbb-3721-4a34-859d-8a31061d823a" providerId="ADAL" clId="{E8EB79DA-C24A-48AB-92E9-9C7B794F2903}" dt="2025-01-20T07:27:08.653" v="780"/>
          <ac:picMkLst>
            <pc:docMk/>
            <pc:sldMk cId="623385288" sldId="280"/>
            <ac:picMk id="5139" creationId="{4DCB647C-E0EF-35D4-C29A-0CB7F09C6CF7}"/>
          </ac:picMkLst>
        </pc:picChg>
        <pc:picChg chg="add mod">
          <ac:chgData name="Neil Munro" userId="59bcccbb-3721-4a34-859d-8a31061d823a" providerId="ADAL" clId="{E8EB79DA-C24A-48AB-92E9-9C7B794F2903}" dt="2025-01-20T07:27:08.653" v="780"/>
          <ac:picMkLst>
            <pc:docMk/>
            <pc:sldMk cId="623385288" sldId="280"/>
            <ac:picMk id="5142" creationId="{21A52377-45F4-2AAC-DD94-6C21866D417E}"/>
          </ac:picMkLst>
        </pc:picChg>
        <pc:picChg chg="add mod">
          <ac:chgData name="Neil Munro" userId="59bcccbb-3721-4a34-859d-8a31061d823a" providerId="ADAL" clId="{E8EB79DA-C24A-48AB-92E9-9C7B794F2903}" dt="2025-01-20T07:27:08.653" v="780"/>
          <ac:picMkLst>
            <pc:docMk/>
            <pc:sldMk cId="623385288" sldId="280"/>
            <ac:picMk id="5143" creationId="{19D622CB-9294-2673-DB86-52285971333A}"/>
          </ac:picMkLst>
        </pc:picChg>
        <pc:picChg chg="add mod">
          <ac:chgData name="Neil Munro" userId="59bcccbb-3721-4a34-859d-8a31061d823a" providerId="ADAL" clId="{E8EB79DA-C24A-48AB-92E9-9C7B794F2903}" dt="2025-01-20T07:27:08.653" v="780"/>
          <ac:picMkLst>
            <pc:docMk/>
            <pc:sldMk cId="623385288" sldId="280"/>
            <ac:picMk id="5145" creationId="{4D36EE2A-74C4-9080-1CF9-C6B074B8CA2C}"/>
          </ac:picMkLst>
        </pc:picChg>
        <pc:picChg chg="add mod">
          <ac:chgData name="Neil Munro" userId="59bcccbb-3721-4a34-859d-8a31061d823a" providerId="ADAL" clId="{E8EB79DA-C24A-48AB-92E9-9C7B794F2903}" dt="2025-01-20T07:27:08.653" v="780"/>
          <ac:picMkLst>
            <pc:docMk/>
            <pc:sldMk cId="623385288" sldId="280"/>
            <ac:picMk id="5148" creationId="{0BA170B3-8CEC-73A8-4647-2E6E69F7EA4A}"/>
          </ac:picMkLst>
        </pc:picChg>
        <pc:picChg chg="add mod">
          <ac:chgData name="Neil Munro" userId="59bcccbb-3721-4a34-859d-8a31061d823a" providerId="ADAL" clId="{E8EB79DA-C24A-48AB-92E9-9C7B794F2903}" dt="2025-01-20T07:27:08.653" v="780"/>
          <ac:picMkLst>
            <pc:docMk/>
            <pc:sldMk cId="623385288" sldId="280"/>
            <ac:picMk id="5149" creationId="{8B99E726-54F7-5AF0-5E75-188606605C3D}"/>
          </ac:picMkLst>
        </pc:picChg>
        <pc:picChg chg="add mod">
          <ac:chgData name="Neil Munro" userId="59bcccbb-3721-4a34-859d-8a31061d823a" providerId="ADAL" clId="{E8EB79DA-C24A-48AB-92E9-9C7B794F2903}" dt="2025-01-20T07:27:08.653" v="780"/>
          <ac:picMkLst>
            <pc:docMk/>
            <pc:sldMk cId="623385288" sldId="280"/>
            <ac:picMk id="5150" creationId="{3EEA6D6B-7351-E278-088C-4CA02F990C14}"/>
          </ac:picMkLst>
        </pc:picChg>
        <pc:picChg chg="add mod">
          <ac:chgData name="Neil Munro" userId="59bcccbb-3721-4a34-859d-8a31061d823a" providerId="ADAL" clId="{E8EB79DA-C24A-48AB-92E9-9C7B794F2903}" dt="2025-01-20T07:27:08.653" v="780"/>
          <ac:picMkLst>
            <pc:docMk/>
            <pc:sldMk cId="623385288" sldId="280"/>
            <ac:picMk id="5151" creationId="{489A1EDB-119F-D916-5F92-C1B3B65B2023}"/>
          </ac:picMkLst>
        </pc:picChg>
        <pc:picChg chg="add mod">
          <ac:chgData name="Neil Munro" userId="59bcccbb-3721-4a34-859d-8a31061d823a" providerId="ADAL" clId="{E8EB79DA-C24A-48AB-92E9-9C7B794F2903}" dt="2025-01-20T07:27:24.495" v="804" actId="1037"/>
          <ac:picMkLst>
            <pc:docMk/>
            <pc:sldMk cId="623385288" sldId="280"/>
            <ac:picMk id="5156" creationId="{B7B3C20A-9A6D-2C36-A406-292E80F4A562}"/>
          </ac:picMkLst>
        </pc:picChg>
        <pc:picChg chg="add mod">
          <ac:chgData name="Neil Munro" userId="59bcccbb-3721-4a34-859d-8a31061d823a" providerId="ADAL" clId="{E8EB79DA-C24A-48AB-92E9-9C7B794F2903}" dt="2025-01-20T07:27:24.495" v="804" actId="1037"/>
          <ac:picMkLst>
            <pc:docMk/>
            <pc:sldMk cId="623385288" sldId="280"/>
            <ac:picMk id="5157" creationId="{556989F6-D2BF-A45C-1AEB-706F63968AC1}"/>
          </ac:picMkLst>
        </pc:picChg>
        <pc:picChg chg="add mod">
          <ac:chgData name="Neil Munro" userId="59bcccbb-3721-4a34-859d-8a31061d823a" providerId="ADAL" clId="{E8EB79DA-C24A-48AB-92E9-9C7B794F2903}" dt="2025-01-20T07:27:18.728" v="803" actId="1037"/>
          <ac:picMkLst>
            <pc:docMk/>
            <pc:sldMk cId="623385288" sldId="280"/>
            <ac:picMk id="5158" creationId="{C2D91469-81CA-CD36-BC49-FC12320FF2EE}"/>
          </ac:picMkLst>
        </pc:picChg>
        <pc:picChg chg="add mod">
          <ac:chgData name="Neil Munro" userId="59bcccbb-3721-4a34-859d-8a31061d823a" providerId="ADAL" clId="{E8EB79DA-C24A-48AB-92E9-9C7B794F2903}" dt="2025-01-20T07:27:24.495" v="804" actId="1037"/>
          <ac:picMkLst>
            <pc:docMk/>
            <pc:sldMk cId="623385288" sldId="280"/>
            <ac:picMk id="5159" creationId="{D43C4898-2BBE-9333-0B81-F69E6621BFF9}"/>
          </ac:picMkLst>
        </pc:picChg>
        <pc:picChg chg="add mod">
          <ac:chgData name="Neil Munro" userId="59bcccbb-3721-4a34-859d-8a31061d823a" providerId="ADAL" clId="{E8EB79DA-C24A-48AB-92E9-9C7B794F2903}" dt="2025-01-20T07:27:24.495" v="804" actId="1037"/>
          <ac:picMkLst>
            <pc:docMk/>
            <pc:sldMk cId="623385288" sldId="280"/>
            <ac:picMk id="5160" creationId="{4D8051D5-2522-5CA3-817E-0827709F43EB}"/>
          </ac:picMkLst>
        </pc:picChg>
        <pc:picChg chg="add mod">
          <ac:chgData name="Neil Munro" userId="59bcccbb-3721-4a34-859d-8a31061d823a" providerId="ADAL" clId="{E8EB79DA-C24A-48AB-92E9-9C7B794F2903}" dt="2025-01-20T07:27:24.495" v="804" actId="1037"/>
          <ac:picMkLst>
            <pc:docMk/>
            <pc:sldMk cId="623385288" sldId="280"/>
            <ac:picMk id="5161" creationId="{4A46D5DD-6C7F-D97C-B0DE-BA68CFDEDA05}"/>
          </ac:picMkLst>
        </pc:picChg>
        <pc:picChg chg="add mod">
          <ac:chgData name="Neil Munro" userId="59bcccbb-3721-4a34-859d-8a31061d823a" providerId="ADAL" clId="{E8EB79DA-C24A-48AB-92E9-9C7B794F2903}" dt="2025-01-20T07:27:24.495" v="804" actId="1037"/>
          <ac:picMkLst>
            <pc:docMk/>
            <pc:sldMk cId="623385288" sldId="280"/>
            <ac:picMk id="5163" creationId="{2C271F9F-E4A8-DF0B-9D45-6F9FB4DF9632}"/>
          </ac:picMkLst>
        </pc:picChg>
        <pc:picChg chg="add mod">
          <ac:chgData name="Neil Munro" userId="59bcccbb-3721-4a34-859d-8a31061d823a" providerId="ADAL" clId="{E8EB79DA-C24A-48AB-92E9-9C7B794F2903}" dt="2025-01-20T07:27:24.495" v="804" actId="1037"/>
          <ac:picMkLst>
            <pc:docMk/>
            <pc:sldMk cId="623385288" sldId="280"/>
            <ac:picMk id="5165" creationId="{14D068CD-2723-9731-B66C-27C8B97761CE}"/>
          </ac:picMkLst>
        </pc:picChg>
        <pc:picChg chg="add mod">
          <ac:chgData name="Neil Munro" userId="59bcccbb-3721-4a34-859d-8a31061d823a" providerId="ADAL" clId="{E8EB79DA-C24A-48AB-92E9-9C7B794F2903}" dt="2025-01-20T07:27:24.495" v="804" actId="1037"/>
          <ac:picMkLst>
            <pc:docMk/>
            <pc:sldMk cId="623385288" sldId="280"/>
            <ac:picMk id="5166" creationId="{EE34C8C7-BB8E-F529-682B-003F73185448}"/>
          </ac:picMkLst>
        </pc:picChg>
        <pc:picChg chg="add mod">
          <ac:chgData name="Neil Munro" userId="59bcccbb-3721-4a34-859d-8a31061d823a" providerId="ADAL" clId="{E8EB79DA-C24A-48AB-92E9-9C7B794F2903}" dt="2025-01-20T07:27:24.495" v="804" actId="1037"/>
          <ac:picMkLst>
            <pc:docMk/>
            <pc:sldMk cId="623385288" sldId="280"/>
            <ac:picMk id="5167" creationId="{09245EA3-FCCB-15F9-F251-312958F0E597}"/>
          </ac:picMkLst>
        </pc:picChg>
        <pc:picChg chg="mod">
          <ac:chgData name="Neil Munro" userId="59bcccbb-3721-4a34-859d-8a31061d823a" providerId="ADAL" clId="{E8EB79DA-C24A-48AB-92E9-9C7B794F2903}" dt="2025-01-20T07:27:24.495" v="804" actId="1037"/>
          <ac:picMkLst>
            <pc:docMk/>
            <pc:sldMk cId="623385288" sldId="280"/>
            <ac:picMk id="5170" creationId="{604B3421-D8AC-2B1D-D78B-B1F7BD1AC9FD}"/>
          </ac:picMkLst>
        </pc:picChg>
        <pc:picChg chg="add del mod">
          <ac:chgData name="Neil Munro" userId="59bcccbb-3721-4a34-859d-8a31061d823a" providerId="ADAL" clId="{E8EB79DA-C24A-48AB-92E9-9C7B794F2903}" dt="2025-01-20T07:27:50.391" v="807" actId="478"/>
          <ac:picMkLst>
            <pc:docMk/>
            <pc:sldMk cId="623385288" sldId="280"/>
            <ac:picMk id="5173" creationId="{2356BAF1-98BC-6F56-D794-90C58D7C1F9D}"/>
          </ac:picMkLst>
        </pc:picChg>
        <pc:picChg chg="add del mod">
          <ac:chgData name="Neil Munro" userId="59bcccbb-3721-4a34-859d-8a31061d823a" providerId="ADAL" clId="{E8EB79DA-C24A-48AB-92E9-9C7B794F2903}" dt="2025-01-20T07:27:50.391" v="807" actId="478"/>
          <ac:picMkLst>
            <pc:docMk/>
            <pc:sldMk cId="623385288" sldId="280"/>
            <ac:picMk id="5174" creationId="{6833B2B3-C68B-58BD-35A8-7914E7524787}"/>
          </ac:picMkLst>
        </pc:picChg>
        <pc:picChg chg="add del mod">
          <ac:chgData name="Neil Munro" userId="59bcccbb-3721-4a34-859d-8a31061d823a" providerId="ADAL" clId="{E8EB79DA-C24A-48AB-92E9-9C7B794F2903}" dt="2025-01-20T07:27:50.391" v="807" actId="478"/>
          <ac:picMkLst>
            <pc:docMk/>
            <pc:sldMk cId="623385288" sldId="280"/>
            <ac:picMk id="5175" creationId="{E791F99D-24F8-E8B3-B892-5E52D69D9738}"/>
          </ac:picMkLst>
        </pc:picChg>
        <pc:picChg chg="add del mod">
          <ac:chgData name="Neil Munro" userId="59bcccbb-3721-4a34-859d-8a31061d823a" providerId="ADAL" clId="{E8EB79DA-C24A-48AB-92E9-9C7B794F2903}" dt="2025-01-20T07:27:50.391" v="807" actId="478"/>
          <ac:picMkLst>
            <pc:docMk/>
            <pc:sldMk cId="623385288" sldId="280"/>
            <ac:picMk id="5177" creationId="{03787923-6F28-419B-573C-434A9C696F65}"/>
          </ac:picMkLst>
        </pc:picChg>
        <pc:picChg chg="add del mod">
          <ac:chgData name="Neil Munro" userId="59bcccbb-3721-4a34-859d-8a31061d823a" providerId="ADAL" clId="{E8EB79DA-C24A-48AB-92E9-9C7B794F2903}" dt="2025-01-20T07:27:50.391" v="807" actId="478"/>
          <ac:picMkLst>
            <pc:docMk/>
            <pc:sldMk cId="623385288" sldId="280"/>
            <ac:picMk id="5178" creationId="{9FD9E771-E907-8A13-2007-71E86AA5E960}"/>
          </ac:picMkLst>
        </pc:picChg>
        <pc:picChg chg="add del mod">
          <ac:chgData name="Neil Munro" userId="59bcccbb-3721-4a34-859d-8a31061d823a" providerId="ADAL" clId="{E8EB79DA-C24A-48AB-92E9-9C7B794F2903}" dt="2025-01-20T07:27:50.391" v="807" actId="478"/>
          <ac:picMkLst>
            <pc:docMk/>
            <pc:sldMk cId="623385288" sldId="280"/>
            <ac:picMk id="5180" creationId="{C67601A9-E751-1361-3B49-FCE016B18CCB}"/>
          </ac:picMkLst>
        </pc:picChg>
        <pc:picChg chg="add del mod">
          <ac:chgData name="Neil Munro" userId="59bcccbb-3721-4a34-859d-8a31061d823a" providerId="ADAL" clId="{E8EB79DA-C24A-48AB-92E9-9C7B794F2903}" dt="2025-01-20T07:27:50.391" v="807" actId="478"/>
          <ac:picMkLst>
            <pc:docMk/>
            <pc:sldMk cId="623385288" sldId="280"/>
            <ac:picMk id="5181" creationId="{FB663C71-712E-A089-214F-BE55BE9F42EA}"/>
          </ac:picMkLst>
        </pc:picChg>
        <pc:picChg chg="add del mod">
          <ac:chgData name="Neil Munro" userId="59bcccbb-3721-4a34-859d-8a31061d823a" providerId="ADAL" clId="{E8EB79DA-C24A-48AB-92E9-9C7B794F2903}" dt="2025-01-20T07:27:50.391" v="807" actId="478"/>
          <ac:picMkLst>
            <pc:docMk/>
            <pc:sldMk cId="623385288" sldId="280"/>
            <ac:picMk id="5182" creationId="{BB2F0BD5-793D-F45C-8042-D3A175CB3907}"/>
          </ac:picMkLst>
        </pc:picChg>
        <pc:picChg chg="add del mod">
          <ac:chgData name="Neil Munro" userId="59bcccbb-3721-4a34-859d-8a31061d823a" providerId="ADAL" clId="{E8EB79DA-C24A-48AB-92E9-9C7B794F2903}" dt="2025-01-20T07:27:50.391" v="807" actId="478"/>
          <ac:picMkLst>
            <pc:docMk/>
            <pc:sldMk cId="623385288" sldId="280"/>
            <ac:picMk id="5186" creationId="{C3468C33-7D52-9F4A-EAC9-5979B5D17124}"/>
          </ac:picMkLst>
        </pc:picChg>
        <pc:picChg chg="add del mod">
          <ac:chgData name="Neil Munro" userId="59bcccbb-3721-4a34-859d-8a31061d823a" providerId="ADAL" clId="{E8EB79DA-C24A-48AB-92E9-9C7B794F2903}" dt="2025-01-20T07:27:50.391" v="807" actId="478"/>
          <ac:picMkLst>
            <pc:docMk/>
            <pc:sldMk cId="623385288" sldId="280"/>
            <ac:picMk id="5189" creationId="{B707B401-5FD7-BC59-9352-23987BA63BAA}"/>
          </ac:picMkLst>
        </pc:picChg>
        <pc:picChg chg="add del mod">
          <ac:chgData name="Neil Munro" userId="59bcccbb-3721-4a34-859d-8a31061d823a" providerId="ADAL" clId="{E8EB79DA-C24A-48AB-92E9-9C7B794F2903}" dt="2025-01-20T07:29:29.469" v="813" actId="478"/>
          <ac:picMkLst>
            <pc:docMk/>
            <pc:sldMk cId="623385288" sldId="280"/>
            <ac:picMk id="5191" creationId="{60C34857-4E3F-8084-077D-50CE9F0E05B8}"/>
          </ac:picMkLst>
        </pc:picChg>
        <pc:picChg chg="add del mod">
          <ac:chgData name="Neil Munro" userId="59bcccbb-3721-4a34-859d-8a31061d823a" providerId="ADAL" clId="{E8EB79DA-C24A-48AB-92E9-9C7B794F2903}" dt="2025-01-20T07:29:29.469" v="813" actId="478"/>
          <ac:picMkLst>
            <pc:docMk/>
            <pc:sldMk cId="623385288" sldId="280"/>
            <ac:picMk id="5193" creationId="{47D2EB57-1CE2-108C-7301-CEEECE50D051}"/>
          </ac:picMkLst>
        </pc:picChg>
        <pc:picChg chg="add del mod">
          <ac:chgData name="Neil Munro" userId="59bcccbb-3721-4a34-859d-8a31061d823a" providerId="ADAL" clId="{E8EB79DA-C24A-48AB-92E9-9C7B794F2903}" dt="2025-01-20T07:29:29.469" v="813" actId="478"/>
          <ac:picMkLst>
            <pc:docMk/>
            <pc:sldMk cId="623385288" sldId="280"/>
            <ac:picMk id="5195" creationId="{D8480525-6600-233E-72FA-9A37B06B00A7}"/>
          </ac:picMkLst>
        </pc:picChg>
        <pc:picChg chg="add del mod">
          <ac:chgData name="Neil Munro" userId="59bcccbb-3721-4a34-859d-8a31061d823a" providerId="ADAL" clId="{E8EB79DA-C24A-48AB-92E9-9C7B794F2903}" dt="2025-01-20T07:29:29.469" v="813" actId="478"/>
          <ac:picMkLst>
            <pc:docMk/>
            <pc:sldMk cId="623385288" sldId="280"/>
            <ac:picMk id="5196" creationId="{B9660BAD-1839-007F-FB86-BE6683A14570}"/>
          </ac:picMkLst>
        </pc:picChg>
        <pc:picChg chg="add del mod">
          <ac:chgData name="Neil Munro" userId="59bcccbb-3721-4a34-859d-8a31061d823a" providerId="ADAL" clId="{E8EB79DA-C24A-48AB-92E9-9C7B794F2903}" dt="2025-01-20T07:29:29.469" v="813" actId="478"/>
          <ac:picMkLst>
            <pc:docMk/>
            <pc:sldMk cId="623385288" sldId="280"/>
            <ac:picMk id="5197" creationId="{E57C583C-A241-FFCC-9661-1796978927D7}"/>
          </ac:picMkLst>
        </pc:picChg>
        <pc:picChg chg="add del mod">
          <ac:chgData name="Neil Munro" userId="59bcccbb-3721-4a34-859d-8a31061d823a" providerId="ADAL" clId="{E8EB79DA-C24A-48AB-92E9-9C7B794F2903}" dt="2025-01-20T07:29:29.469" v="813" actId="478"/>
          <ac:picMkLst>
            <pc:docMk/>
            <pc:sldMk cId="623385288" sldId="280"/>
            <ac:picMk id="5198" creationId="{B2656045-7FB1-7615-0EA3-A64F95901815}"/>
          </ac:picMkLst>
        </pc:picChg>
        <pc:picChg chg="add del mod">
          <ac:chgData name="Neil Munro" userId="59bcccbb-3721-4a34-859d-8a31061d823a" providerId="ADAL" clId="{E8EB79DA-C24A-48AB-92E9-9C7B794F2903}" dt="2025-01-20T07:29:29.469" v="813" actId="478"/>
          <ac:picMkLst>
            <pc:docMk/>
            <pc:sldMk cId="623385288" sldId="280"/>
            <ac:picMk id="5201" creationId="{8D2C7485-702F-08D8-5C21-41301731AA5E}"/>
          </ac:picMkLst>
        </pc:picChg>
        <pc:picChg chg="add del mod">
          <ac:chgData name="Neil Munro" userId="59bcccbb-3721-4a34-859d-8a31061d823a" providerId="ADAL" clId="{E8EB79DA-C24A-48AB-92E9-9C7B794F2903}" dt="2025-01-20T07:29:29.469" v="813" actId="478"/>
          <ac:picMkLst>
            <pc:docMk/>
            <pc:sldMk cId="623385288" sldId="280"/>
            <ac:picMk id="5202" creationId="{F2D57045-123A-2BDF-A4FB-ED99D06E81F0}"/>
          </ac:picMkLst>
        </pc:picChg>
        <pc:picChg chg="add del mod">
          <ac:chgData name="Neil Munro" userId="59bcccbb-3721-4a34-859d-8a31061d823a" providerId="ADAL" clId="{E8EB79DA-C24A-48AB-92E9-9C7B794F2903}" dt="2025-01-20T07:29:29.469" v="813" actId="478"/>
          <ac:picMkLst>
            <pc:docMk/>
            <pc:sldMk cId="623385288" sldId="280"/>
            <ac:picMk id="5205" creationId="{1DEE411D-7318-B847-DA70-F7889233F2BB}"/>
          </ac:picMkLst>
        </pc:picChg>
        <pc:picChg chg="add del mod">
          <ac:chgData name="Neil Munro" userId="59bcccbb-3721-4a34-859d-8a31061d823a" providerId="ADAL" clId="{E8EB79DA-C24A-48AB-92E9-9C7B794F2903}" dt="2025-01-20T07:29:29.469" v="813" actId="478"/>
          <ac:picMkLst>
            <pc:docMk/>
            <pc:sldMk cId="623385288" sldId="280"/>
            <ac:picMk id="5206" creationId="{D98AA6C5-967C-EEE9-EE4B-EF73E19427E4}"/>
          </ac:picMkLst>
        </pc:picChg>
        <pc:picChg chg="add mod">
          <ac:chgData name="Neil Munro" userId="59bcccbb-3721-4a34-859d-8a31061d823a" providerId="ADAL" clId="{E8EB79DA-C24A-48AB-92E9-9C7B794F2903}" dt="2025-01-20T07:30:15.760" v="821"/>
          <ac:picMkLst>
            <pc:docMk/>
            <pc:sldMk cId="623385288" sldId="280"/>
            <ac:picMk id="5211" creationId="{A8979FCB-C0A7-A505-3896-ED8BE631FDB4}"/>
          </ac:picMkLst>
        </pc:picChg>
        <pc:picChg chg="add mod">
          <ac:chgData name="Neil Munro" userId="59bcccbb-3721-4a34-859d-8a31061d823a" providerId="ADAL" clId="{E8EB79DA-C24A-48AB-92E9-9C7B794F2903}" dt="2025-01-20T07:30:15.760" v="821"/>
          <ac:picMkLst>
            <pc:docMk/>
            <pc:sldMk cId="623385288" sldId="280"/>
            <ac:picMk id="5212" creationId="{169C12CD-E273-BDCB-C3E4-82A76183F872}"/>
          </ac:picMkLst>
        </pc:picChg>
        <pc:picChg chg="add mod">
          <ac:chgData name="Neil Munro" userId="59bcccbb-3721-4a34-859d-8a31061d823a" providerId="ADAL" clId="{E8EB79DA-C24A-48AB-92E9-9C7B794F2903}" dt="2025-01-20T07:30:15.760" v="821"/>
          <ac:picMkLst>
            <pc:docMk/>
            <pc:sldMk cId="623385288" sldId="280"/>
            <ac:picMk id="5213" creationId="{070DE835-9B02-2FDF-7922-E3A2282026F3}"/>
          </ac:picMkLst>
        </pc:picChg>
        <pc:picChg chg="add mod">
          <ac:chgData name="Neil Munro" userId="59bcccbb-3721-4a34-859d-8a31061d823a" providerId="ADAL" clId="{E8EB79DA-C24A-48AB-92E9-9C7B794F2903}" dt="2025-01-20T07:30:15.760" v="821"/>
          <ac:picMkLst>
            <pc:docMk/>
            <pc:sldMk cId="623385288" sldId="280"/>
            <ac:picMk id="5217" creationId="{499F66E5-A304-F212-14EE-1B815531EC17}"/>
          </ac:picMkLst>
        </pc:picChg>
        <pc:picChg chg="add mod">
          <ac:chgData name="Neil Munro" userId="59bcccbb-3721-4a34-859d-8a31061d823a" providerId="ADAL" clId="{E8EB79DA-C24A-48AB-92E9-9C7B794F2903}" dt="2025-01-20T07:30:15.760" v="821"/>
          <ac:picMkLst>
            <pc:docMk/>
            <pc:sldMk cId="623385288" sldId="280"/>
            <ac:picMk id="5222" creationId="{CFF1B7EC-CE2B-1918-EE23-B65A7FDA8DEC}"/>
          </ac:picMkLst>
        </pc:picChg>
        <pc:picChg chg="add mod">
          <ac:chgData name="Neil Munro" userId="59bcccbb-3721-4a34-859d-8a31061d823a" providerId="ADAL" clId="{E8EB79DA-C24A-48AB-92E9-9C7B794F2903}" dt="2025-01-20T07:30:15.760" v="821"/>
          <ac:picMkLst>
            <pc:docMk/>
            <pc:sldMk cId="623385288" sldId="280"/>
            <ac:picMk id="5223" creationId="{C45C7322-12D1-06D0-5E6C-D69C2D0ADC93}"/>
          </ac:picMkLst>
        </pc:picChg>
        <pc:picChg chg="add mod">
          <ac:chgData name="Neil Munro" userId="59bcccbb-3721-4a34-859d-8a31061d823a" providerId="ADAL" clId="{E8EB79DA-C24A-48AB-92E9-9C7B794F2903}" dt="2025-01-20T07:30:15.760" v="821"/>
          <ac:picMkLst>
            <pc:docMk/>
            <pc:sldMk cId="623385288" sldId="280"/>
            <ac:picMk id="5224" creationId="{F7B34B27-4BCC-7EC2-F063-CA44E886F533}"/>
          </ac:picMkLst>
        </pc:picChg>
        <pc:picChg chg="add mod">
          <ac:chgData name="Neil Munro" userId="59bcccbb-3721-4a34-859d-8a31061d823a" providerId="ADAL" clId="{E8EB79DA-C24A-48AB-92E9-9C7B794F2903}" dt="2025-01-20T07:30:15.760" v="821"/>
          <ac:picMkLst>
            <pc:docMk/>
            <pc:sldMk cId="623385288" sldId="280"/>
            <ac:picMk id="5226" creationId="{BB197F33-6A7D-F15A-CCD3-4C85C0836D79}"/>
          </ac:picMkLst>
        </pc:picChg>
        <pc:picChg chg="add mod">
          <ac:chgData name="Neil Munro" userId="59bcccbb-3721-4a34-859d-8a31061d823a" providerId="ADAL" clId="{E8EB79DA-C24A-48AB-92E9-9C7B794F2903}" dt="2025-01-20T07:30:15.760" v="821"/>
          <ac:picMkLst>
            <pc:docMk/>
            <pc:sldMk cId="623385288" sldId="280"/>
            <ac:picMk id="5227" creationId="{9E3DBAA0-6439-4EF7-1612-B1CE47580F7B}"/>
          </ac:picMkLst>
        </pc:picChg>
        <pc:picChg chg="add mod">
          <ac:chgData name="Neil Munro" userId="59bcccbb-3721-4a34-859d-8a31061d823a" providerId="ADAL" clId="{E8EB79DA-C24A-48AB-92E9-9C7B794F2903}" dt="2025-01-20T07:30:15.760" v="821"/>
          <ac:picMkLst>
            <pc:docMk/>
            <pc:sldMk cId="623385288" sldId="280"/>
            <ac:picMk id="5228" creationId="{B64916AE-CB7F-7CB7-C9C2-D78089501179}"/>
          </ac:picMkLst>
        </pc:picChg>
        <pc:picChg chg="add mod">
          <ac:chgData name="Neil Munro" userId="59bcccbb-3721-4a34-859d-8a31061d823a" providerId="ADAL" clId="{E8EB79DA-C24A-48AB-92E9-9C7B794F2903}" dt="2025-01-20T07:30:31.466" v="823" actId="1076"/>
          <ac:picMkLst>
            <pc:docMk/>
            <pc:sldMk cId="623385288" sldId="280"/>
            <ac:picMk id="5231" creationId="{7B753996-0F79-3818-7DC2-1DA81610216B}"/>
          </ac:picMkLst>
        </pc:picChg>
        <pc:picChg chg="add mod">
          <ac:chgData name="Neil Munro" userId="59bcccbb-3721-4a34-859d-8a31061d823a" providerId="ADAL" clId="{E8EB79DA-C24A-48AB-92E9-9C7B794F2903}" dt="2025-01-20T07:30:31.466" v="823" actId="1076"/>
          <ac:picMkLst>
            <pc:docMk/>
            <pc:sldMk cId="623385288" sldId="280"/>
            <ac:picMk id="5232" creationId="{0A03950A-7B06-A450-EDF9-FA3CC959A4B7}"/>
          </ac:picMkLst>
        </pc:picChg>
        <pc:picChg chg="add mod">
          <ac:chgData name="Neil Munro" userId="59bcccbb-3721-4a34-859d-8a31061d823a" providerId="ADAL" clId="{E8EB79DA-C24A-48AB-92E9-9C7B794F2903}" dt="2025-01-20T07:30:31.466" v="823" actId="1076"/>
          <ac:picMkLst>
            <pc:docMk/>
            <pc:sldMk cId="623385288" sldId="280"/>
            <ac:picMk id="5234" creationId="{CC104172-7F05-E85B-89B4-272C8D0ABF42}"/>
          </ac:picMkLst>
        </pc:picChg>
        <pc:picChg chg="add mod">
          <ac:chgData name="Neil Munro" userId="59bcccbb-3721-4a34-859d-8a31061d823a" providerId="ADAL" clId="{E8EB79DA-C24A-48AB-92E9-9C7B794F2903}" dt="2025-01-20T07:30:31.466" v="823" actId="1076"/>
          <ac:picMkLst>
            <pc:docMk/>
            <pc:sldMk cId="623385288" sldId="280"/>
            <ac:picMk id="5237" creationId="{04FB58BA-BBCA-C6EF-F4D5-71DBD1FBD2C0}"/>
          </ac:picMkLst>
        </pc:picChg>
        <pc:picChg chg="add mod">
          <ac:chgData name="Neil Munro" userId="59bcccbb-3721-4a34-859d-8a31061d823a" providerId="ADAL" clId="{E8EB79DA-C24A-48AB-92E9-9C7B794F2903}" dt="2025-01-20T07:30:31.466" v="823" actId="1076"/>
          <ac:picMkLst>
            <pc:docMk/>
            <pc:sldMk cId="623385288" sldId="280"/>
            <ac:picMk id="5239" creationId="{F0A29A51-11A5-8D53-79E3-F1069753A142}"/>
          </ac:picMkLst>
        </pc:picChg>
        <pc:picChg chg="add mod">
          <ac:chgData name="Neil Munro" userId="59bcccbb-3721-4a34-859d-8a31061d823a" providerId="ADAL" clId="{E8EB79DA-C24A-48AB-92E9-9C7B794F2903}" dt="2025-01-20T07:30:31.466" v="823" actId="1076"/>
          <ac:picMkLst>
            <pc:docMk/>
            <pc:sldMk cId="623385288" sldId="280"/>
            <ac:picMk id="5243" creationId="{AC1E836A-B2A2-7BE0-61A9-4B21047FD8B2}"/>
          </ac:picMkLst>
        </pc:picChg>
        <pc:picChg chg="add mod">
          <ac:chgData name="Neil Munro" userId="59bcccbb-3721-4a34-859d-8a31061d823a" providerId="ADAL" clId="{E8EB79DA-C24A-48AB-92E9-9C7B794F2903}" dt="2025-01-20T07:30:31.466" v="823" actId="1076"/>
          <ac:picMkLst>
            <pc:docMk/>
            <pc:sldMk cId="623385288" sldId="280"/>
            <ac:picMk id="5244" creationId="{D72AF810-3B0F-1324-2FE1-5E9CEC5859BE}"/>
          </ac:picMkLst>
        </pc:picChg>
        <pc:picChg chg="add mod">
          <ac:chgData name="Neil Munro" userId="59bcccbb-3721-4a34-859d-8a31061d823a" providerId="ADAL" clId="{E8EB79DA-C24A-48AB-92E9-9C7B794F2903}" dt="2025-01-20T07:30:31.466" v="823" actId="1076"/>
          <ac:picMkLst>
            <pc:docMk/>
            <pc:sldMk cId="623385288" sldId="280"/>
            <ac:picMk id="5246" creationId="{42BE64BC-7F00-BAA5-9B57-B091FC04928C}"/>
          </ac:picMkLst>
        </pc:picChg>
        <pc:picChg chg="add mod">
          <ac:chgData name="Neil Munro" userId="59bcccbb-3721-4a34-859d-8a31061d823a" providerId="ADAL" clId="{E8EB79DA-C24A-48AB-92E9-9C7B794F2903}" dt="2025-01-20T07:30:31.466" v="823" actId="1076"/>
          <ac:picMkLst>
            <pc:docMk/>
            <pc:sldMk cId="623385288" sldId="280"/>
            <ac:picMk id="5247" creationId="{16DA02B6-DFC7-503E-9881-CA1DECC41DFC}"/>
          </ac:picMkLst>
        </pc:picChg>
        <pc:picChg chg="add mod">
          <ac:chgData name="Neil Munro" userId="59bcccbb-3721-4a34-859d-8a31061d823a" providerId="ADAL" clId="{E8EB79DA-C24A-48AB-92E9-9C7B794F2903}" dt="2025-01-20T07:30:31.466" v="823" actId="1076"/>
          <ac:picMkLst>
            <pc:docMk/>
            <pc:sldMk cId="623385288" sldId="280"/>
            <ac:picMk id="5248" creationId="{FB0DC3D1-C858-64C5-47FE-69670324B536}"/>
          </ac:picMkLst>
        </pc:picChg>
        <pc:picChg chg="add mod">
          <ac:chgData name="Neil Munro" userId="59bcccbb-3721-4a34-859d-8a31061d823a" providerId="ADAL" clId="{E8EB79DA-C24A-48AB-92E9-9C7B794F2903}" dt="2025-01-20T07:33:01.420" v="839"/>
          <ac:picMkLst>
            <pc:docMk/>
            <pc:sldMk cId="623385288" sldId="280"/>
            <ac:picMk id="5251" creationId="{90E5A5F4-B598-52E6-E328-425365EFEB69}"/>
          </ac:picMkLst>
        </pc:picChg>
        <pc:picChg chg="add mod">
          <ac:chgData name="Neil Munro" userId="59bcccbb-3721-4a34-859d-8a31061d823a" providerId="ADAL" clId="{E8EB79DA-C24A-48AB-92E9-9C7B794F2903}" dt="2025-01-20T07:33:01.420" v="839"/>
          <ac:picMkLst>
            <pc:docMk/>
            <pc:sldMk cId="623385288" sldId="280"/>
            <ac:picMk id="5252" creationId="{717D2442-7131-7E04-3F4A-030B9640260B}"/>
          </ac:picMkLst>
        </pc:picChg>
        <pc:picChg chg="add mod">
          <ac:chgData name="Neil Munro" userId="59bcccbb-3721-4a34-859d-8a31061d823a" providerId="ADAL" clId="{E8EB79DA-C24A-48AB-92E9-9C7B794F2903}" dt="2025-01-20T07:33:01.420" v="839"/>
          <ac:picMkLst>
            <pc:docMk/>
            <pc:sldMk cId="623385288" sldId="280"/>
            <ac:picMk id="5253" creationId="{998F2732-F742-5199-A19E-0ED7FD2CF89B}"/>
          </ac:picMkLst>
        </pc:picChg>
        <pc:picChg chg="add mod">
          <ac:chgData name="Neil Munro" userId="59bcccbb-3721-4a34-859d-8a31061d823a" providerId="ADAL" clId="{E8EB79DA-C24A-48AB-92E9-9C7B794F2903}" dt="2025-01-20T07:33:01.420" v="839"/>
          <ac:picMkLst>
            <pc:docMk/>
            <pc:sldMk cId="623385288" sldId="280"/>
            <ac:picMk id="5254" creationId="{13E86650-DD8C-E344-8B7F-20B5E811CC2E}"/>
          </ac:picMkLst>
        </pc:picChg>
        <pc:picChg chg="add mod">
          <ac:chgData name="Neil Munro" userId="59bcccbb-3721-4a34-859d-8a31061d823a" providerId="ADAL" clId="{E8EB79DA-C24A-48AB-92E9-9C7B794F2903}" dt="2025-01-20T07:33:01.420" v="839"/>
          <ac:picMkLst>
            <pc:docMk/>
            <pc:sldMk cId="623385288" sldId="280"/>
            <ac:picMk id="5255" creationId="{909A76C6-C2A7-AAE7-A071-9879D297B053}"/>
          </ac:picMkLst>
        </pc:picChg>
        <pc:picChg chg="add mod">
          <ac:chgData name="Neil Munro" userId="59bcccbb-3721-4a34-859d-8a31061d823a" providerId="ADAL" clId="{E8EB79DA-C24A-48AB-92E9-9C7B794F2903}" dt="2025-01-20T07:33:01.420" v="839"/>
          <ac:picMkLst>
            <pc:docMk/>
            <pc:sldMk cId="623385288" sldId="280"/>
            <ac:picMk id="5256" creationId="{4A46934F-89DE-9B3B-8CF4-8675F7BF6133}"/>
          </ac:picMkLst>
        </pc:picChg>
        <pc:picChg chg="add mod">
          <ac:chgData name="Neil Munro" userId="59bcccbb-3721-4a34-859d-8a31061d823a" providerId="ADAL" clId="{E8EB79DA-C24A-48AB-92E9-9C7B794F2903}" dt="2025-01-20T07:33:01.420" v="839"/>
          <ac:picMkLst>
            <pc:docMk/>
            <pc:sldMk cId="623385288" sldId="280"/>
            <ac:picMk id="5257" creationId="{5BB24830-1245-8CE7-2CAB-216D5B328C91}"/>
          </ac:picMkLst>
        </pc:picChg>
        <pc:picChg chg="add mod">
          <ac:chgData name="Neil Munro" userId="59bcccbb-3721-4a34-859d-8a31061d823a" providerId="ADAL" clId="{E8EB79DA-C24A-48AB-92E9-9C7B794F2903}" dt="2025-01-20T07:34:16.001" v="842" actId="1076"/>
          <ac:picMkLst>
            <pc:docMk/>
            <pc:sldMk cId="623385288" sldId="280"/>
            <ac:picMk id="5259" creationId="{17D7855E-2627-EAA0-D901-77A96BD45556}"/>
          </ac:picMkLst>
        </pc:picChg>
        <pc:cxnChg chg="del">
          <ac:chgData name="Neil Munro" userId="59bcccbb-3721-4a34-859d-8a31061d823a" providerId="ADAL" clId="{E8EB79DA-C24A-48AB-92E9-9C7B794F2903}" dt="2025-01-20T07:07:31.542" v="186" actId="478"/>
          <ac:cxnSpMkLst>
            <pc:docMk/>
            <pc:sldMk cId="623385288" sldId="280"/>
            <ac:cxnSpMk id="16" creationId="{A3F69560-5819-427C-A736-1E7ED8E2FFA4}"/>
          </ac:cxnSpMkLst>
        </pc:cxnChg>
        <pc:cxnChg chg="del">
          <ac:chgData name="Neil Munro" userId="59bcccbb-3721-4a34-859d-8a31061d823a" providerId="ADAL" clId="{E8EB79DA-C24A-48AB-92E9-9C7B794F2903}" dt="2025-01-20T07:02:04.483" v="3" actId="478"/>
          <ac:cxnSpMkLst>
            <pc:docMk/>
            <pc:sldMk cId="623385288" sldId="280"/>
            <ac:cxnSpMk id="20" creationId="{06CA139A-338E-43B4-A4D2-C6CBC508B93B}"/>
          </ac:cxnSpMkLst>
        </pc:cxnChg>
      </pc:sldChg>
      <pc:sldChg chg="addSp delSp modSp del mod">
        <pc:chgData name="Neil Munro" userId="59bcccbb-3721-4a34-859d-8a31061d823a" providerId="ADAL" clId="{E8EB79DA-C24A-48AB-92E9-9C7B794F2903}" dt="2025-01-20T07:37:43.885" v="864" actId="47"/>
        <pc:sldMkLst>
          <pc:docMk/>
          <pc:sldMk cId="3774908665" sldId="435"/>
        </pc:sldMkLst>
        <pc:spChg chg="mod">
          <ac:chgData name="Neil Munro" userId="59bcccbb-3721-4a34-859d-8a31061d823a" providerId="ADAL" clId="{E8EB79DA-C24A-48AB-92E9-9C7B794F2903}" dt="2025-01-20T07:26:45.004" v="776" actId="1076"/>
          <ac:spMkLst>
            <pc:docMk/>
            <pc:sldMk cId="3774908665" sldId="435"/>
            <ac:spMk id="42" creationId="{1BD62E3F-E9F6-257E-3B2F-23B80F922485}"/>
          </ac:spMkLst>
        </pc:spChg>
        <pc:spChg chg="add mod">
          <ac:chgData name="Neil Munro" userId="59bcccbb-3721-4a34-859d-8a31061d823a" providerId="ADAL" clId="{E8EB79DA-C24A-48AB-92E9-9C7B794F2903}" dt="2025-01-20T07:14:52.108" v="298" actId="1076"/>
          <ac:spMkLst>
            <pc:docMk/>
            <pc:sldMk cId="3774908665" sldId="435"/>
            <ac:spMk id="72" creationId="{5A8793B6-CBD5-E0B0-CB20-C29710D87775}"/>
          </ac:spMkLst>
        </pc:spChg>
        <pc:spChg chg="add del mod">
          <ac:chgData name="Neil Munro" userId="59bcccbb-3721-4a34-859d-8a31061d823a" providerId="ADAL" clId="{E8EB79DA-C24A-48AB-92E9-9C7B794F2903}" dt="2025-01-20T07:13:41.910" v="231" actId="478"/>
          <ac:spMkLst>
            <pc:docMk/>
            <pc:sldMk cId="3774908665" sldId="435"/>
            <ac:spMk id="80" creationId="{BD8BDEEA-940B-9356-20E4-93A758B66CCF}"/>
          </ac:spMkLst>
        </pc:spChg>
        <pc:picChg chg="del">
          <ac:chgData name="Neil Munro" userId="59bcccbb-3721-4a34-859d-8a31061d823a" providerId="ADAL" clId="{E8EB79DA-C24A-48AB-92E9-9C7B794F2903}" dt="2025-01-20T07:05:44.333" v="17" actId="478"/>
          <ac:picMkLst>
            <pc:docMk/>
            <pc:sldMk cId="3774908665" sldId="435"/>
            <ac:picMk id="2" creationId="{6FBBB6C4-23E3-B12F-09D8-5178AADB1F0D}"/>
          </ac:picMkLst>
        </pc:picChg>
        <pc:picChg chg="add mod">
          <ac:chgData name="Neil Munro" userId="59bcccbb-3721-4a34-859d-8a31061d823a" providerId="ADAL" clId="{E8EB79DA-C24A-48AB-92E9-9C7B794F2903}" dt="2025-01-20T07:05:45.521" v="18"/>
          <ac:picMkLst>
            <pc:docMk/>
            <pc:sldMk cId="3774908665" sldId="435"/>
            <ac:picMk id="3" creationId="{8770229C-9D5B-14CE-2FBA-8F6E28EEF57B}"/>
          </ac:picMkLst>
        </pc:picChg>
        <pc:picChg chg="add del mod">
          <ac:chgData name="Neil Munro" userId="59bcccbb-3721-4a34-859d-8a31061d823a" providerId="ADAL" clId="{E8EB79DA-C24A-48AB-92E9-9C7B794F2903}" dt="2025-01-20T07:12:58.067" v="223" actId="478"/>
          <ac:picMkLst>
            <pc:docMk/>
            <pc:sldMk cId="3774908665" sldId="435"/>
            <ac:picMk id="4" creationId="{858D7737-D9DD-B5AE-4DCB-3FFF8AD4AC7E}"/>
          </ac:picMkLst>
        </pc:picChg>
        <pc:picChg chg="add del mod">
          <ac:chgData name="Neil Munro" userId="59bcccbb-3721-4a34-859d-8a31061d823a" providerId="ADAL" clId="{E8EB79DA-C24A-48AB-92E9-9C7B794F2903}" dt="2025-01-20T07:12:58.067" v="223" actId="478"/>
          <ac:picMkLst>
            <pc:docMk/>
            <pc:sldMk cId="3774908665" sldId="435"/>
            <ac:picMk id="5" creationId="{42B1B2CB-0FE6-D48D-B7E7-48CAE18AD237}"/>
          </ac:picMkLst>
        </pc:picChg>
        <pc:picChg chg="add mod">
          <ac:chgData name="Neil Munro" userId="59bcccbb-3721-4a34-859d-8a31061d823a" providerId="ADAL" clId="{E8EB79DA-C24A-48AB-92E9-9C7B794F2903}" dt="2025-01-20T07:06:24.653" v="64" actId="1037"/>
          <ac:picMkLst>
            <pc:docMk/>
            <pc:sldMk cId="3774908665" sldId="435"/>
            <ac:picMk id="6" creationId="{54FEC288-E6DD-0356-6920-6CAE2662BC0B}"/>
          </ac:picMkLst>
        </pc:picChg>
        <pc:picChg chg="add del mod">
          <ac:chgData name="Neil Munro" userId="59bcccbb-3721-4a34-859d-8a31061d823a" providerId="ADAL" clId="{E8EB79DA-C24A-48AB-92E9-9C7B794F2903}" dt="2025-01-20T07:12:58.067" v="223" actId="478"/>
          <ac:picMkLst>
            <pc:docMk/>
            <pc:sldMk cId="3774908665" sldId="435"/>
            <ac:picMk id="7" creationId="{07B6C262-D2AC-FD8D-4C0E-0BCD0725E287}"/>
          </ac:picMkLst>
        </pc:picChg>
        <pc:picChg chg="add del mod">
          <ac:chgData name="Neil Munro" userId="59bcccbb-3721-4a34-859d-8a31061d823a" providerId="ADAL" clId="{E8EB79DA-C24A-48AB-92E9-9C7B794F2903}" dt="2025-01-20T07:12:58.067" v="223" actId="478"/>
          <ac:picMkLst>
            <pc:docMk/>
            <pc:sldMk cId="3774908665" sldId="435"/>
            <ac:picMk id="8" creationId="{CA9B6D18-C9FC-7B2C-2688-3A1E9EDC9EAA}"/>
          </ac:picMkLst>
        </pc:picChg>
        <pc:picChg chg="add del mod">
          <ac:chgData name="Neil Munro" userId="59bcccbb-3721-4a34-859d-8a31061d823a" providerId="ADAL" clId="{E8EB79DA-C24A-48AB-92E9-9C7B794F2903}" dt="2025-01-20T07:12:58.067" v="223" actId="478"/>
          <ac:picMkLst>
            <pc:docMk/>
            <pc:sldMk cId="3774908665" sldId="435"/>
            <ac:picMk id="9" creationId="{314094FC-7011-C97E-131B-5C37C52A57C0}"/>
          </ac:picMkLst>
        </pc:picChg>
        <pc:picChg chg="add mod">
          <ac:chgData name="Neil Munro" userId="59bcccbb-3721-4a34-859d-8a31061d823a" providerId="ADAL" clId="{E8EB79DA-C24A-48AB-92E9-9C7B794F2903}" dt="2025-01-20T07:06:36.841" v="119" actId="1035"/>
          <ac:picMkLst>
            <pc:docMk/>
            <pc:sldMk cId="3774908665" sldId="435"/>
            <ac:picMk id="10" creationId="{BA298997-0E2B-EDCE-81D9-8E2E8CB6324D}"/>
          </ac:picMkLst>
        </pc:picChg>
        <pc:picChg chg="add mod">
          <ac:chgData name="Neil Munro" userId="59bcccbb-3721-4a34-859d-8a31061d823a" providerId="ADAL" clId="{E8EB79DA-C24A-48AB-92E9-9C7B794F2903}" dt="2025-01-20T07:06:36.841" v="119" actId="1035"/>
          <ac:picMkLst>
            <pc:docMk/>
            <pc:sldMk cId="3774908665" sldId="435"/>
            <ac:picMk id="11" creationId="{F16FE200-F7A4-2EA6-F6A6-AFFB4801C343}"/>
          </ac:picMkLst>
        </pc:picChg>
        <pc:picChg chg="add del mod">
          <ac:chgData name="Neil Munro" userId="59bcccbb-3721-4a34-859d-8a31061d823a" providerId="ADAL" clId="{E8EB79DA-C24A-48AB-92E9-9C7B794F2903}" dt="2025-01-20T07:12:58.067" v="223" actId="478"/>
          <ac:picMkLst>
            <pc:docMk/>
            <pc:sldMk cId="3774908665" sldId="435"/>
            <ac:picMk id="12" creationId="{3DA9836B-FBF6-3BCF-242A-2BF85EF19431}"/>
          </ac:picMkLst>
        </pc:picChg>
        <pc:picChg chg="add del mod">
          <ac:chgData name="Neil Munro" userId="59bcccbb-3721-4a34-859d-8a31061d823a" providerId="ADAL" clId="{E8EB79DA-C24A-48AB-92E9-9C7B794F2903}" dt="2025-01-20T07:12:58.067" v="223" actId="478"/>
          <ac:picMkLst>
            <pc:docMk/>
            <pc:sldMk cId="3774908665" sldId="435"/>
            <ac:picMk id="13" creationId="{5973A815-04EC-0265-D0BD-BC4B78FA1C9A}"/>
          </ac:picMkLst>
        </pc:picChg>
        <pc:picChg chg="add del mod">
          <ac:chgData name="Neil Munro" userId="59bcccbb-3721-4a34-859d-8a31061d823a" providerId="ADAL" clId="{E8EB79DA-C24A-48AB-92E9-9C7B794F2903}" dt="2025-01-20T07:12:58.067" v="223" actId="478"/>
          <ac:picMkLst>
            <pc:docMk/>
            <pc:sldMk cId="3774908665" sldId="435"/>
            <ac:picMk id="14" creationId="{C491B474-8005-84AF-B912-9F948F9077B0}"/>
          </ac:picMkLst>
        </pc:picChg>
        <pc:picChg chg="add del mod">
          <ac:chgData name="Neil Munro" userId="59bcccbb-3721-4a34-859d-8a31061d823a" providerId="ADAL" clId="{E8EB79DA-C24A-48AB-92E9-9C7B794F2903}" dt="2025-01-20T07:12:58.067" v="223" actId="478"/>
          <ac:picMkLst>
            <pc:docMk/>
            <pc:sldMk cId="3774908665" sldId="435"/>
            <ac:picMk id="15" creationId="{A802066D-0ED3-D5E2-4629-3498F1632D15}"/>
          </ac:picMkLst>
        </pc:picChg>
        <pc:picChg chg="add mod">
          <ac:chgData name="Neil Munro" userId="59bcccbb-3721-4a34-859d-8a31061d823a" providerId="ADAL" clId="{E8EB79DA-C24A-48AB-92E9-9C7B794F2903}" dt="2025-01-20T07:06:49.978" v="181" actId="1035"/>
          <ac:picMkLst>
            <pc:docMk/>
            <pc:sldMk cId="3774908665" sldId="435"/>
            <ac:picMk id="16" creationId="{E262CA21-85F8-6B9D-FA60-A467BC3DACD5}"/>
          </ac:picMkLst>
        </pc:picChg>
        <pc:picChg chg="add mod">
          <ac:chgData name="Neil Munro" userId="59bcccbb-3721-4a34-859d-8a31061d823a" providerId="ADAL" clId="{E8EB79DA-C24A-48AB-92E9-9C7B794F2903}" dt="2025-01-20T07:06:49.978" v="181" actId="1035"/>
          <ac:picMkLst>
            <pc:docMk/>
            <pc:sldMk cId="3774908665" sldId="435"/>
            <ac:picMk id="17" creationId="{2AAEC5AF-109E-AB79-B63A-F90561F50046}"/>
          </ac:picMkLst>
        </pc:picChg>
        <pc:picChg chg="add del mod">
          <ac:chgData name="Neil Munro" userId="59bcccbb-3721-4a34-859d-8a31061d823a" providerId="ADAL" clId="{E8EB79DA-C24A-48AB-92E9-9C7B794F2903}" dt="2025-01-20T07:22:31.732" v="589" actId="21"/>
          <ac:picMkLst>
            <pc:docMk/>
            <pc:sldMk cId="3774908665" sldId="435"/>
            <ac:picMk id="18" creationId="{6769FB78-34CD-2526-4BE0-03F5E6B472C5}"/>
          </ac:picMkLst>
        </pc:picChg>
        <pc:picChg chg="add del mod">
          <ac:chgData name="Neil Munro" userId="59bcccbb-3721-4a34-859d-8a31061d823a" providerId="ADAL" clId="{E8EB79DA-C24A-48AB-92E9-9C7B794F2903}" dt="2025-01-20T07:22:36.173" v="590" actId="21"/>
          <ac:picMkLst>
            <pc:docMk/>
            <pc:sldMk cId="3774908665" sldId="435"/>
            <ac:picMk id="19" creationId="{E200FC8F-81A8-B3F2-0E8B-8FC8936DC507}"/>
          </ac:picMkLst>
        </pc:picChg>
        <pc:picChg chg="add del mod">
          <ac:chgData name="Neil Munro" userId="59bcccbb-3721-4a34-859d-8a31061d823a" providerId="ADAL" clId="{E8EB79DA-C24A-48AB-92E9-9C7B794F2903}" dt="2025-01-20T07:22:36.173" v="590" actId="21"/>
          <ac:picMkLst>
            <pc:docMk/>
            <pc:sldMk cId="3774908665" sldId="435"/>
            <ac:picMk id="20" creationId="{F5FB0633-60A2-92A7-41DC-49F3685064E9}"/>
          </ac:picMkLst>
        </pc:picChg>
        <pc:picChg chg="add del mod">
          <ac:chgData name="Neil Munro" userId="59bcccbb-3721-4a34-859d-8a31061d823a" providerId="ADAL" clId="{E8EB79DA-C24A-48AB-92E9-9C7B794F2903}" dt="2025-01-20T07:22:13.222" v="584" actId="1076"/>
          <ac:picMkLst>
            <pc:docMk/>
            <pc:sldMk cId="3774908665" sldId="435"/>
            <ac:picMk id="21" creationId="{D6418787-04AC-7028-AC82-CE7B509B7E50}"/>
          </ac:picMkLst>
        </pc:picChg>
        <pc:picChg chg="add del mod">
          <ac:chgData name="Neil Munro" userId="59bcccbb-3721-4a34-859d-8a31061d823a" providerId="ADAL" clId="{E8EB79DA-C24A-48AB-92E9-9C7B794F2903}" dt="2025-01-20T07:22:36.173" v="590" actId="21"/>
          <ac:picMkLst>
            <pc:docMk/>
            <pc:sldMk cId="3774908665" sldId="435"/>
            <ac:picMk id="22" creationId="{37C5F7E9-2DE4-77E5-A725-BB594B2E3DFF}"/>
          </ac:picMkLst>
        </pc:picChg>
        <pc:picChg chg="add del mod">
          <ac:chgData name="Neil Munro" userId="59bcccbb-3721-4a34-859d-8a31061d823a" providerId="ADAL" clId="{E8EB79DA-C24A-48AB-92E9-9C7B794F2903}" dt="2025-01-20T07:22:36.173" v="590" actId="21"/>
          <ac:picMkLst>
            <pc:docMk/>
            <pc:sldMk cId="3774908665" sldId="435"/>
            <ac:picMk id="23" creationId="{B0B4F34B-0178-BF8C-5F84-3E479EEE868C}"/>
          </ac:picMkLst>
        </pc:picChg>
        <pc:picChg chg="add del mod">
          <ac:chgData name="Neil Munro" userId="59bcccbb-3721-4a34-859d-8a31061d823a" providerId="ADAL" clId="{E8EB79DA-C24A-48AB-92E9-9C7B794F2903}" dt="2025-01-20T07:22:36.173" v="590" actId="21"/>
          <ac:picMkLst>
            <pc:docMk/>
            <pc:sldMk cId="3774908665" sldId="435"/>
            <ac:picMk id="24" creationId="{2506DB61-15D3-EEA2-A665-049638F3EDD6}"/>
          </ac:picMkLst>
        </pc:picChg>
        <pc:picChg chg="mod">
          <ac:chgData name="Neil Munro" userId="59bcccbb-3721-4a34-859d-8a31061d823a" providerId="ADAL" clId="{E8EB79DA-C24A-48AB-92E9-9C7B794F2903}" dt="2025-01-20T07:29:36.903" v="815" actId="1076"/>
          <ac:picMkLst>
            <pc:docMk/>
            <pc:sldMk cId="3774908665" sldId="435"/>
            <ac:picMk id="25" creationId="{6769FB78-34CD-2526-4BE0-03F5E6B472C5}"/>
          </ac:picMkLst>
        </pc:picChg>
        <pc:picChg chg="add del mod">
          <ac:chgData name="Neil Munro" userId="59bcccbb-3721-4a34-859d-8a31061d823a" providerId="ADAL" clId="{E8EB79DA-C24A-48AB-92E9-9C7B794F2903}" dt="2025-01-20T07:30:00.993" v="820" actId="1076"/>
          <ac:picMkLst>
            <pc:docMk/>
            <pc:sldMk cId="3774908665" sldId="435"/>
            <ac:picMk id="26" creationId="{E200FC8F-81A8-B3F2-0E8B-8FC8936DC507}"/>
          </ac:picMkLst>
        </pc:picChg>
        <pc:picChg chg="add del mod ord">
          <ac:chgData name="Neil Munro" userId="59bcccbb-3721-4a34-859d-8a31061d823a" providerId="ADAL" clId="{E8EB79DA-C24A-48AB-92E9-9C7B794F2903}" dt="2025-01-20T07:26:28.690" v="774" actId="166"/>
          <ac:picMkLst>
            <pc:docMk/>
            <pc:sldMk cId="3774908665" sldId="435"/>
            <ac:picMk id="27" creationId="{F5FB0633-60A2-92A7-41DC-49F3685064E9}"/>
          </ac:picMkLst>
        </pc:picChg>
        <pc:picChg chg="add mod">
          <ac:chgData name="Neil Munro" userId="59bcccbb-3721-4a34-859d-8a31061d823a" providerId="ADAL" clId="{E8EB79DA-C24A-48AB-92E9-9C7B794F2903}" dt="2025-01-20T07:22:39.353" v="591"/>
          <ac:picMkLst>
            <pc:docMk/>
            <pc:sldMk cId="3774908665" sldId="435"/>
            <ac:picMk id="28" creationId="{D6418787-04AC-7028-AC82-CE7B509B7E50}"/>
          </ac:picMkLst>
        </pc:picChg>
        <pc:picChg chg="add del mod">
          <ac:chgData name="Neil Munro" userId="59bcccbb-3721-4a34-859d-8a31061d823a" providerId="ADAL" clId="{E8EB79DA-C24A-48AB-92E9-9C7B794F2903}" dt="2025-01-20T07:25:11.519" v="752" actId="21"/>
          <ac:picMkLst>
            <pc:docMk/>
            <pc:sldMk cId="3774908665" sldId="435"/>
            <ac:picMk id="29" creationId="{37C5F7E9-2DE4-77E5-A725-BB594B2E3DFF}"/>
          </ac:picMkLst>
        </pc:picChg>
        <pc:picChg chg="add del mod ord">
          <ac:chgData name="Neil Munro" userId="59bcccbb-3721-4a34-859d-8a31061d823a" providerId="ADAL" clId="{E8EB79DA-C24A-48AB-92E9-9C7B794F2903}" dt="2025-01-20T07:29:56.533" v="819" actId="478"/>
          <ac:picMkLst>
            <pc:docMk/>
            <pc:sldMk cId="3774908665" sldId="435"/>
            <ac:picMk id="30" creationId="{B0B4F34B-0178-BF8C-5F84-3E479EEE868C}"/>
          </ac:picMkLst>
        </pc:picChg>
        <pc:picChg chg="add del mod">
          <ac:chgData name="Neil Munro" userId="59bcccbb-3721-4a34-859d-8a31061d823a" providerId="ADAL" clId="{E8EB79DA-C24A-48AB-92E9-9C7B794F2903}" dt="2025-01-20T07:29:50.001" v="818" actId="1076"/>
          <ac:picMkLst>
            <pc:docMk/>
            <pc:sldMk cId="3774908665" sldId="435"/>
            <ac:picMk id="31" creationId="{2506DB61-15D3-EEA2-A665-049638F3EDD6}"/>
          </ac:picMkLst>
        </pc:picChg>
        <pc:picChg chg="add del mod">
          <ac:chgData name="Neil Munro" userId="59bcccbb-3721-4a34-859d-8a31061d823a" providerId="ADAL" clId="{E8EB79DA-C24A-48AB-92E9-9C7B794F2903}" dt="2025-01-20T07:25:11.519" v="752" actId="21"/>
          <ac:picMkLst>
            <pc:docMk/>
            <pc:sldMk cId="3774908665" sldId="435"/>
            <ac:picMk id="33" creationId="{ADE2BD18-BA18-D2C0-164A-8E4323F364BC}"/>
          </ac:picMkLst>
        </pc:picChg>
        <pc:picChg chg="add mod">
          <ac:chgData name="Neil Munro" userId="59bcccbb-3721-4a34-859d-8a31061d823a" providerId="ADAL" clId="{E8EB79DA-C24A-48AB-92E9-9C7B794F2903}" dt="2025-01-20T07:22:39.353" v="591"/>
          <ac:picMkLst>
            <pc:docMk/>
            <pc:sldMk cId="3774908665" sldId="435"/>
            <ac:picMk id="34" creationId="{C8A2F923-D2DE-DBAA-2E9A-E47D43380B4E}"/>
          </ac:picMkLst>
        </pc:picChg>
        <pc:picChg chg="add mod">
          <ac:chgData name="Neil Munro" userId="59bcccbb-3721-4a34-859d-8a31061d823a" providerId="ADAL" clId="{E8EB79DA-C24A-48AB-92E9-9C7B794F2903}" dt="2025-01-20T07:29:34.315" v="814" actId="1076"/>
          <ac:picMkLst>
            <pc:docMk/>
            <pc:sldMk cId="3774908665" sldId="435"/>
            <ac:picMk id="35" creationId="{50FD4FBB-557E-9957-CBF5-70467A0334E9}"/>
          </ac:picMkLst>
        </pc:picChg>
        <pc:picChg chg="add del mod">
          <ac:chgData name="Neil Munro" userId="59bcccbb-3721-4a34-859d-8a31061d823a" providerId="ADAL" clId="{E8EB79DA-C24A-48AB-92E9-9C7B794F2903}" dt="2025-01-20T07:25:11.519" v="752" actId="21"/>
          <ac:picMkLst>
            <pc:docMk/>
            <pc:sldMk cId="3774908665" sldId="435"/>
            <ac:picMk id="36" creationId="{FA6DD7B4-83BD-EA8C-1A2F-21A5DC36D0FF}"/>
          </ac:picMkLst>
        </pc:picChg>
        <pc:picChg chg="add del mod">
          <ac:chgData name="Neil Munro" userId="59bcccbb-3721-4a34-859d-8a31061d823a" providerId="ADAL" clId="{E8EB79DA-C24A-48AB-92E9-9C7B794F2903}" dt="2025-01-20T07:25:11.519" v="752" actId="21"/>
          <ac:picMkLst>
            <pc:docMk/>
            <pc:sldMk cId="3774908665" sldId="435"/>
            <ac:picMk id="37" creationId="{2001ACAA-06EF-1C37-E5E1-BC264107A793}"/>
          </ac:picMkLst>
        </pc:picChg>
        <pc:picChg chg="add del mod">
          <ac:chgData name="Neil Munro" userId="59bcccbb-3721-4a34-859d-8a31061d823a" providerId="ADAL" clId="{E8EB79DA-C24A-48AB-92E9-9C7B794F2903}" dt="2025-01-20T07:25:18.760" v="755" actId="1076"/>
          <ac:picMkLst>
            <pc:docMk/>
            <pc:sldMk cId="3774908665" sldId="435"/>
            <ac:picMk id="38" creationId="{2E162F9F-B6CD-3805-C1A1-4AA4E82DDCC6}"/>
          </ac:picMkLst>
        </pc:picChg>
        <pc:picChg chg="add mod">
          <ac:chgData name="Neil Munro" userId="59bcccbb-3721-4a34-859d-8a31061d823a" providerId="ADAL" clId="{E8EB79DA-C24A-48AB-92E9-9C7B794F2903}" dt="2025-01-20T07:25:18.183" v="754" actId="1076"/>
          <ac:picMkLst>
            <pc:docMk/>
            <pc:sldMk cId="3774908665" sldId="435"/>
            <ac:picMk id="39" creationId="{02D71A17-6D10-7221-A66C-4C99DA9FA812}"/>
          </ac:picMkLst>
        </pc:picChg>
        <pc:picChg chg="add del mod">
          <ac:chgData name="Neil Munro" userId="59bcccbb-3721-4a34-859d-8a31061d823a" providerId="ADAL" clId="{E8EB79DA-C24A-48AB-92E9-9C7B794F2903}" dt="2025-01-20T07:25:11.519" v="752" actId="21"/>
          <ac:picMkLst>
            <pc:docMk/>
            <pc:sldMk cId="3774908665" sldId="435"/>
            <ac:picMk id="40" creationId="{D3B0BD67-93F4-8911-2C75-D0687330A656}"/>
          </ac:picMkLst>
        </pc:picChg>
        <pc:picChg chg="add mod">
          <ac:chgData name="Neil Munro" userId="59bcccbb-3721-4a34-859d-8a31061d823a" providerId="ADAL" clId="{E8EB79DA-C24A-48AB-92E9-9C7B794F2903}" dt="2025-01-20T07:24:37.577" v="737"/>
          <ac:picMkLst>
            <pc:docMk/>
            <pc:sldMk cId="3774908665" sldId="435"/>
            <ac:picMk id="41" creationId="{6769FB78-34CD-2526-4BE0-03F5E6B472C5}"/>
          </ac:picMkLst>
        </pc:picChg>
        <pc:picChg chg="add mod">
          <ac:chgData name="Neil Munro" userId="59bcccbb-3721-4a34-859d-8a31061d823a" providerId="ADAL" clId="{E8EB79DA-C24A-48AB-92E9-9C7B794F2903}" dt="2025-01-20T07:24:37.577" v="737"/>
          <ac:picMkLst>
            <pc:docMk/>
            <pc:sldMk cId="3774908665" sldId="435"/>
            <ac:picMk id="43" creationId="{E200FC8F-81A8-B3F2-0E8B-8FC8936DC507}"/>
          </ac:picMkLst>
        </pc:picChg>
        <pc:picChg chg="add mod">
          <ac:chgData name="Neil Munro" userId="59bcccbb-3721-4a34-859d-8a31061d823a" providerId="ADAL" clId="{E8EB79DA-C24A-48AB-92E9-9C7B794F2903}" dt="2025-01-20T07:24:37.577" v="737"/>
          <ac:picMkLst>
            <pc:docMk/>
            <pc:sldMk cId="3774908665" sldId="435"/>
            <ac:picMk id="45" creationId="{D6418787-04AC-7028-AC82-CE7B509B7E50}"/>
          </ac:picMkLst>
        </pc:picChg>
        <pc:picChg chg="add mod">
          <ac:chgData name="Neil Munro" userId="59bcccbb-3721-4a34-859d-8a31061d823a" providerId="ADAL" clId="{E8EB79DA-C24A-48AB-92E9-9C7B794F2903}" dt="2025-01-20T07:24:37.577" v="737"/>
          <ac:picMkLst>
            <pc:docMk/>
            <pc:sldMk cId="3774908665" sldId="435"/>
            <ac:picMk id="46" creationId="{37C5F7E9-2DE4-77E5-A725-BB594B2E3DFF}"/>
          </ac:picMkLst>
        </pc:picChg>
        <pc:picChg chg="add mod">
          <ac:chgData name="Neil Munro" userId="59bcccbb-3721-4a34-859d-8a31061d823a" providerId="ADAL" clId="{E8EB79DA-C24A-48AB-92E9-9C7B794F2903}" dt="2025-01-20T07:24:37.577" v="737"/>
          <ac:picMkLst>
            <pc:docMk/>
            <pc:sldMk cId="3774908665" sldId="435"/>
            <ac:picMk id="47" creationId="{B0B4F34B-0178-BF8C-5F84-3E479EEE868C}"/>
          </ac:picMkLst>
        </pc:picChg>
        <pc:picChg chg="add del mod">
          <ac:chgData name="Neil Munro" userId="59bcccbb-3721-4a34-859d-8a31061d823a" providerId="ADAL" clId="{E8EB79DA-C24A-48AB-92E9-9C7B794F2903}" dt="2025-01-20T07:22:31.732" v="589" actId="21"/>
          <ac:picMkLst>
            <pc:docMk/>
            <pc:sldMk cId="3774908665" sldId="435"/>
            <ac:picMk id="48" creationId="{2001ACAA-06EF-1C37-E5E1-BC264107A793}"/>
          </ac:picMkLst>
        </pc:picChg>
        <pc:picChg chg="add del mod">
          <ac:chgData name="Neil Munro" userId="59bcccbb-3721-4a34-859d-8a31061d823a" providerId="ADAL" clId="{E8EB79DA-C24A-48AB-92E9-9C7B794F2903}" dt="2025-01-20T07:22:36.173" v="590" actId="21"/>
          <ac:picMkLst>
            <pc:docMk/>
            <pc:sldMk cId="3774908665" sldId="435"/>
            <ac:picMk id="50" creationId="{FA6DD7B4-83BD-EA8C-1A2F-21A5DC36D0FF}"/>
          </ac:picMkLst>
        </pc:picChg>
        <pc:picChg chg="add mod">
          <ac:chgData name="Neil Munro" userId="59bcccbb-3721-4a34-859d-8a31061d823a" providerId="ADAL" clId="{E8EB79DA-C24A-48AB-92E9-9C7B794F2903}" dt="2025-01-20T07:24:37.577" v="737"/>
          <ac:picMkLst>
            <pc:docMk/>
            <pc:sldMk cId="3774908665" sldId="435"/>
            <ac:picMk id="52" creationId="{ADE2BD18-BA18-D2C0-164A-8E4323F364BC}"/>
          </ac:picMkLst>
        </pc:picChg>
        <pc:picChg chg="add mod">
          <ac:chgData name="Neil Munro" userId="59bcccbb-3721-4a34-859d-8a31061d823a" providerId="ADAL" clId="{E8EB79DA-C24A-48AB-92E9-9C7B794F2903}" dt="2025-01-20T07:24:37.577" v="737"/>
          <ac:picMkLst>
            <pc:docMk/>
            <pc:sldMk cId="3774908665" sldId="435"/>
            <ac:picMk id="54" creationId="{50FD4FBB-557E-9957-CBF5-70467A0334E9}"/>
          </ac:picMkLst>
        </pc:picChg>
        <pc:picChg chg="add del mod">
          <ac:chgData name="Neil Munro" userId="59bcccbb-3721-4a34-859d-8a31061d823a" providerId="ADAL" clId="{E8EB79DA-C24A-48AB-92E9-9C7B794F2903}" dt="2025-01-20T07:22:36.173" v="590" actId="21"/>
          <ac:picMkLst>
            <pc:docMk/>
            <pc:sldMk cId="3774908665" sldId="435"/>
            <ac:picMk id="55" creationId="{8EACECD6-09EF-7ECB-6FE7-5C1278E04B9C}"/>
          </ac:picMkLst>
        </pc:picChg>
        <pc:picChg chg="add mod">
          <ac:chgData name="Neil Munro" userId="59bcccbb-3721-4a34-859d-8a31061d823a" providerId="ADAL" clId="{E8EB79DA-C24A-48AB-92E9-9C7B794F2903}" dt="2025-01-20T07:24:37.577" v="737"/>
          <ac:picMkLst>
            <pc:docMk/>
            <pc:sldMk cId="3774908665" sldId="435"/>
            <ac:picMk id="57" creationId="{2001ACAA-06EF-1C37-E5E1-BC264107A793}"/>
          </ac:picMkLst>
        </pc:picChg>
        <pc:picChg chg="add del mod">
          <ac:chgData name="Neil Munro" userId="59bcccbb-3721-4a34-859d-8a31061d823a" providerId="ADAL" clId="{E8EB79DA-C24A-48AB-92E9-9C7B794F2903}" dt="2025-01-20T07:15:01.259" v="299" actId="21"/>
          <ac:picMkLst>
            <pc:docMk/>
            <pc:sldMk cId="3774908665" sldId="435"/>
            <ac:picMk id="58" creationId="{77F4481D-42AD-1FC7-D508-E3923F426F70}"/>
          </ac:picMkLst>
        </pc:picChg>
        <pc:picChg chg="add del mod">
          <ac:chgData name="Neil Munro" userId="59bcccbb-3721-4a34-859d-8a31061d823a" providerId="ADAL" clId="{E8EB79DA-C24A-48AB-92E9-9C7B794F2903}" dt="2025-01-20T07:15:01.259" v="299" actId="21"/>
          <ac:picMkLst>
            <pc:docMk/>
            <pc:sldMk cId="3774908665" sldId="435"/>
            <ac:picMk id="59" creationId="{73A4ECDB-E9C6-22A6-2BB0-C3A6BB492AF3}"/>
          </ac:picMkLst>
        </pc:picChg>
        <pc:picChg chg="add mod">
          <ac:chgData name="Neil Munro" userId="59bcccbb-3721-4a34-859d-8a31061d823a" providerId="ADAL" clId="{E8EB79DA-C24A-48AB-92E9-9C7B794F2903}" dt="2025-01-20T07:24:37.577" v="737"/>
          <ac:picMkLst>
            <pc:docMk/>
            <pc:sldMk cId="3774908665" sldId="435"/>
            <ac:picMk id="60" creationId="{2E162F9F-B6CD-3805-C1A1-4AA4E82DDCC6}"/>
          </ac:picMkLst>
        </pc:picChg>
        <pc:picChg chg="add del mod">
          <ac:chgData name="Neil Munro" userId="59bcccbb-3721-4a34-859d-8a31061d823a" providerId="ADAL" clId="{E8EB79DA-C24A-48AB-92E9-9C7B794F2903}" dt="2025-01-20T07:22:36.173" v="590" actId="21"/>
          <ac:picMkLst>
            <pc:docMk/>
            <pc:sldMk cId="3774908665" sldId="435"/>
            <ac:picMk id="62" creationId="{ADE2BD18-BA18-D2C0-164A-8E4323F364BC}"/>
          </ac:picMkLst>
        </pc:picChg>
        <pc:picChg chg="add mod">
          <ac:chgData name="Neil Munro" userId="59bcccbb-3721-4a34-859d-8a31061d823a" providerId="ADAL" clId="{E8EB79DA-C24A-48AB-92E9-9C7B794F2903}" dt="2025-01-20T07:24:37.577" v="737"/>
          <ac:picMkLst>
            <pc:docMk/>
            <pc:sldMk cId="3774908665" sldId="435"/>
            <ac:picMk id="63" creationId="{D3B0BD67-93F4-8911-2C75-D0687330A656}"/>
          </ac:picMkLst>
        </pc:picChg>
        <pc:picChg chg="add del mod">
          <ac:chgData name="Neil Munro" userId="59bcccbb-3721-4a34-859d-8a31061d823a" providerId="ADAL" clId="{E8EB79DA-C24A-48AB-92E9-9C7B794F2903}" dt="2025-01-20T07:22:36.173" v="590" actId="21"/>
          <ac:picMkLst>
            <pc:docMk/>
            <pc:sldMk cId="3774908665" sldId="435"/>
            <ac:picMk id="65" creationId="{C8A2F923-D2DE-DBAA-2E9A-E47D43380B4E}"/>
          </ac:picMkLst>
        </pc:picChg>
        <pc:picChg chg="add del mod">
          <ac:chgData name="Neil Munro" userId="59bcccbb-3721-4a34-859d-8a31061d823a" providerId="ADAL" clId="{E8EB79DA-C24A-48AB-92E9-9C7B794F2903}" dt="2025-01-20T07:22:36.173" v="590" actId="21"/>
          <ac:picMkLst>
            <pc:docMk/>
            <pc:sldMk cId="3774908665" sldId="435"/>
            <ac:picMk id="69" creationId="{50FD4FBB-557E-9957-CBF5-70467A0334E9}"/>
          </ac:picMkLst>
        </pc:picChg>
        <pc:picChg chg="add del mod">
          <ac:chgData name="Neil Munro" userId="59bcccbb-3721-4a34-859d-8a31061d823a" providerId="ADAL" clId="{E8EB79DA-C24A-48AB-92E9-9C7B794F2903}" dt="2025-01-20T07:15:01.259" v="299" actId="21"/>
          <ac:picMkLst>
            <pc:docMk/>
            <pc:sldMk cId="3774908665" sldId="435"/>
            <ac:picMk id="75" creationId="{4D6B103F-386A-0C76-F19C-DA19537631C3}"/>
          </ac:picMkLst>
        </pc:picChg>
        <pc:picChg chg="add del mod">
          <ac:chgData name="Neil Munro" userId="59bcccbb-3721-4a34-859d-8a31061d823a" providerId="ADAL" clId="{E8EB79DA-C24A-48AB-92E9-9C7B794F2903}" dt="2025-01-20T07:15:01.259" v="299" actId="21"/>
          <ac:picMkLst>
            <pc:docMk/>
            <pc:sldMk cId="3774908665" sldId="435"/>
            <ac:picMk id="79" creationId="{415C39AB-EF8A-4247-414C-9D86BD8A13D7}"/>
          </ac:picMkLst>
        </pc:picChg>
        <pc:picChg chg="add del mod">
          <ac:chgData name="Neil Munro" userId="59bcccbb-3721-4a34-859d-8a31061d823a" providerId="ADAL" clId="{E8EB79DA-C24A-48AB-92E9-9C7B794F2903}" dt="2025-01-20T07:12:58.067" v="223" actId="478"/>
          <ac:picMkLst>
            <pc:docMk/>
            <pc:sldMk cId="3774908665" sldId="435"/>
            <ac:picMk id="84" creationId="{A74AA3DD-6D68-2B8E-2043-CD6CAAC945FF}"/>
          </ac:picMkLst>
        </pc:picChg>
        <pc:picChg chg="add del mod">
          <ac:chgData name="Neil Munro" userId="59bcccbb-3721-4a34-859d-8a31061d823a" providerId="ADAL" clId="{E8EB79DA-C24A-48AB-92E9-9C7B794F2903}" dt="2025-01-20T07:15:01.259" v="299" actId="21"/>
          <ac:picMkLst>
            <pc:docMk/>
            <pc:sldMk cId="3774908665" sldId="435"/>
            <ac:picMk id="85" creationId="{B907398C-5C40-0088-DCF9-E52060B7B380}"/>
          </ac:picMkLst>
        </pc:picChg>
        <pc:picChg chg="add del mod">
          <ac:chgData name="Neil Munro" userId="59bcccbb-3721-4a34-859d-8a31061d823a" providerId="ADAL" clId="{E8EB79DA-C24A-48AB-92E9-9C7B794F2903}" dt="2025-01-20T07:15:01.259" v="299" actId="21"/>
          <ac:picMkLst>
            <pc:docMk/>
            <pc:sldMk cId="3774908665" sldId="435"/>
            <ac:picMk id="86" creationId="{71398B90-59FE-3D07-895D-5E7D3479B31C}"/>
          </ac:picMkLst>
        </pc:picChg>
        <pc:picChg chg="add del mod">
          <ac:chgData name="Neil Munro" userId="59bcccbb-3721-4a34-859d-8a31061d823a" providerId="ADAL" clId="{E8EB79DA-C24A-48AB-92E9-9C7B794F2903}" dt="2025-01-20T07:15:01.259" v="299" actId="21"/>
          <ac:picMkLst>
            <pc:docMk/>
            <pc:sldMk cId="3774908665" sldId="435"/>
            <ac:picMk id="88" creationId="{E7536432-E311-6EAF-3601-C90EED393501}"/>
          </ac:picMkLst>
        </pc:picChg>
        <pc:picChg chg="add mod">
          <ac:chgData name="Neil Munro" userId="59bcccbb-3721-4a34-859d-8a31061d823a" providerId="ADAL" clId="{E8EB79DA-C24A-48AB-92E9-9C7B794F2903}" dt="2025-01-20T07:26:11.293" v="771" actId="1076"/>
          <ac:picMkLst>
            <pc:docMk/>
            <pc:sldMk cId="3774908665" sldId="435"/>
            <ac:picMk id="108" creationId="{836BD476-1B47-97DC-FBA4-7E3D62B0305B}"/>
          </ac:picMkLst>
        </pc:picChg>
        <pc:picChg chg="mod">
          <ac:chgData name="Neil Munro" userId="59bcccbb-3721-4a34-859d-8a31061d823a" providerId="ADAL" clId="{E8EB79DA-C24A-48AB-92E9-9C7B794F2903}" dt="2025-01-20T07:29:38.687" v="816" actId="1076"/>
          <ac:picMkLst>
            <pc:docMk/>
            <pc:sldMk cId="3774908665" sldId="435"/>
            <ac:picMk id="109" creationId="{0D6557E9-AF62-F5C5-3A02-C4F5960557ED}"/>
          </ac:picMkLst>
        </pc:picChg>
        <pc:picChg chg="add mod">
          <ac:chgData name="Neil Munro" userId="59bcccbb-3721-4a34-859d-8a31061d823a" providerId="ADAL" clId="{E8EB79DA-C24A-48AB-92E9-9C7B794F2903}" dt="2025-01-20T07:26:11.293" v="771" actId="1076"/>
          <ac:picMkLst>
            <pc:docMk/>
            <pc:sldMk cId="3774908665" sldId="435"/>
            <ac:picMk id="110" creationId="{FF600BD2-A956-B944-1FA3-A43D57D50B6F}"/>
          </ac:picMkLst>
        </pc:picChg>
        <pc:picChg chg="add mod">
          <ac:chgData name="Neil Munro" userId="59bcccbb-3721-4a34-859d-8a31061d823a" providerId="ADAL" clId="{E8EB79DA-C24A-48AB-92E9-9C7B794F2903}" dt="2025-01-20T07:26:11.293" v="771" actId="1076"/>
          <ac:picMkLst>
            <pc:docMk/>
            <pc:sldMk cId="3774908665" sldId="435"/>
            <ac:picMk id="111" creationId="{E52BC699-A671-7A50-FA1A-52FF93B5D6E9}"/>
          </ac:picMkLst>
        </pc:picChg>
        <pc:picChg chg="add mod">
          <ac:chgData name="Neil Munro" userId="59bcccbb-3721-4a34-859d-8a31061d823a" providerId="ADAL" clId="{E8EB79DA-C24A-48AB-92E9-9C7B794F2903}" dt="2025-01-20T07:26:11.293" v="771" actId="1076"/>
          <ac:picMkLst>
            <pc:docMk/>
            <pc:sldMk cId="3774908665" sldId="435"/>
            <ac:picMk id="112" creationId="{4C728744-5D08-DEB9-04FA-5089CCA3C6EC}"/>
          </ac:picMkLst>
        </pc:picChg>
        <pc:picChg chg="add mod">
          <ac:chgData name="Neil Munro" userId="59bcccbb-3721-4a34-859d-8a31061d823a" providerId="ADAL" clId="{E8EB79DA-C24A-48AB-92E9-9C7B794F2903}" dt="2025-01-20T07:26:11.293" v="771" actId="1076"/>
          <ac:picMkLst>
            <pc:docMk/>
            <pc:sldMk cId="3774908665" sldId="435"/>
            <ac:picMk id="113" creationId="{B9B5588E-A795-3792-23F0-E152C29580F6}"/>
          </ac:picMkLst>
        </pc:picChg>
        <pc:picChg chg="add mod">
          <ac:chgData name="Neil Munro" userId="59bcccbb-3721-4a34-859d-8a31061d823a" providerId="ADAL" clId="{E8EB79DA-C24A-48AB-92E9-9C7B794F2903}" dt="2025-01-20T07:26:11.293" v="771" actId="1076"/>
          <ac:picMkLst>
            <pc:docMk/>
            <pc:sldMk cId="3774908665" sldId="435"/>
            <ac:picMk id="115" creationId="{4AA3C309-6ED9-4491-4CD7-3B2FB566731B}"/>
          </ac:picMkLst>
        </pc:picChg>
        <pc:picChg chg="add mod">
          <ac:chgData name="Neil Munro" userId="59bcccbb-3721-4a34-859d-8a31061d823a" providerId="ADAL" clId="{E8EB79DA-C24A-48AB-92E9-9C7B794F2903}" dt="2025-01-20T07:26:11.293" v="771" actId="1076"/>
          <ac:picMkLst>
            <pc:docMk/>
            <pc:sldMk cId="3774908665" sldId="435"/>
            <ac:picMk id="117" creationId="{58CD8B91-7746-8D20-7FBA-D6CD65B8722B}"/>
          </ac:picMkLst>
        </pc:picChg>
        <pc:picChg chg="add mod">
          <ac:chgData name="Neil Munro" userId="59bcccbb-3721-4a34-859d-8a31061d823a" providerId="ADAL" clId="{E8EB79DA-C24A-48AB-92E9-9C7B794F2903}" dt="2025-01-20T07:26:11.293" v="771" actId="1076"/>
          <ac:picMkLst>
            <pc:docMk/>
            <pc:sldMk cId="3774908665" sldId="435"/>
            <ac:picMk id="118" creationId="{3541DE0B-B012-B5E4-0C85-B2A2D96C91AF}"/>
          </ac:picMkLst>
        </pc:picChg>
        <pc:picChg chg="add mod">
          <ac:chgData name="Neil Munro" userId="59bcccbb-3721-4a34-859d-8a31061d823a" providerId="ADAL" clId="{E8EB79DA-C24A-48AB-92E9-9C7B794F2903}" dt="2025-01-20T07:26:11.293" v="771" actId="1076"/>
          <ac:picMkLst>
            <pc:docMk/>
            <pc:sldMk cId="3774908665" sldId="435"/>
            <ac:picMk id="119" creationId="{5CF2DF8B-A440-040C-8EF2-1C7465D12504}"/>
          </ac:picMkLst>
        </pc:picChg>
        <pc:picChg chg="add del mod">
          <ac:chgData name="Neil Munro" userId="59bcccbb-3721-4a34-859d-8a31061d823a" providerId="ADAL" clId="{E8EB79DA-C24A-48AB-92E9-9C7B794F2903}" dt="2025-01-20T07:27:55.462" v="808" actId="478"/>
          <ac:picMkLst>
            <pc:docMk/>
            <pc:sldMk cId="3774908665" sldId="435"/>
            <ac:picMk id="121" creationId="{1E285348-002C-BF5E-C0D6-AF0BAB3A84E7}"/>
          </ac:picMkLst>
        </pc:picChg>
        <pc:picChg chg="mod">
          <ac:chgData name="Neil Munro" userId="59bcccbb-3721-4a34-859d-8a31061d823a" providerId="ADAL" clId="{E8EB79DA-C24A-48AB-92E9-9C7B794F2903}" dt="2025-01-20T07:29:41.451" v="817" actId="1076"/>
          <ac:picMkLst>
            <pc:docMk/>
            <pc:sldMk cId="3774908665" sldId="435"/>
            <ac:picMk id="122" creationId="{DC30FF0E-B437-8757-4858-4D62DD580631}"/>
          </ac:picMkLst>
        </pc:picChg>
      </pc:sldChg>
      <pc:sldChg chg="del">
        <pc:chgData name="Neil Munro" userId="59bcccbb-3721-4a34-859d-8a31061d823a" providerId="ADAL" clId="{E8EB79DA-C24A-48AB-92E9-9C7B794F2903}" dt="2025-01-20T06:59:05.829" v="0" actId="47"/>
        <pc:sldMkLst>
          <pc:docMk/>
          <pc:sldMk cId="1815723229" sldId="436"/>
        </pc:sldMkLst>
      </pc:sldChg>
      <pc:sldChg chg="addSp delSp modSp add del mod">
        <pc:chgData name="Neil Munro" userId="59bcccbb-3721-4a34-859d-8a31061d823a" providerId="ADAL" clId="{E8EB79DA-C24A-48AB-92E9-9C7B794F2903}" dt="2025-01-20T07:37:41.280" v="863" actId="47"/>
        <pc:sldMkLst>
          <pc:docMk/>
          <pc:sldMk cId="3352453678" sldId="436"/>
        </pc:sldMkLst>
        <pc:spChg chg="del">
          <ac:chgData name="Neil Munro" userId="59bcccbb-3721-4a34-859d-8a31061d823a" providerId="ADAL" clId="{E8EB79DA-C24A-48AB-92E9-9C7B794F2903}" dt="2025-01-20T07:32:04.030" v="828" actId="21"/>
          <ac:spMkLst>
            <pc:docMk/>
            <pc:sldMk cId="3352453678" sldId="436"/>
            <ac:spMk id="8" creationId="{DC7A4287-E9E5-E539-952D-38999AA54F18}"/>
          </ac:spMkLst>
        </pc:spChg>
        <pc:spChg chg="del">
          <ac:chgData name="Neil Munro" userId="59bcccbb-3721-4a34-859d-8a31061d823a" providerId="ADAL" clId="{E8EB79DA-C24A-48AB-92E9-9C7B794F2903}" dt="2025-01-20T07:13:54.690" v="232" actId="21"/>
          <ac:spMkLst>
            <pc:docMk/>
            <pc:sldMk cId="3352453678" sldId="436"/>
            <ac:spMk id="72" creationId="{5A8793B6-CBD5-E0B0-CB20-C29710D87775}"/>
          </ac:spMkLst>
        </pc:spChg>
        <pc:spChg chg="del">
          <ac:chgData name="Neil Munro" userId="59bcccbb-3721-4a34-859d-8a31061d823a" providerId="ADAL" clId="{E8EB79DA-C24A-48AB-92E9-9C7B794F2903}" dt="2025-01-20T07:20:46.585" v="521" actId="21"/>
          <ac:spMkLst>
            <pc:docMk/>
            <pc:sldMk cId="3352453678" sldId="436"/>
            <ac:spMk id="74" creationId="{DD5AD931-C5F1-4CAC-3699-2606CE28D4B5}"/>
          </ac:spMkLst>
        </pc:spChg>
        <pc:spChg chg="del">
          <ac:chgData name="Neil Munro" userId="59bcccbb-3721-4a34-859d-8a31061d823a" providerId="ADAL" clId="{E8EB79DA-C24A-48AB-92E9-9C7B794F2903}" dt="2025-01-20T07:13:26.918" v="226" actId="21"/>
          <ac:spMkLst>
            <pc:docMk/>
            <pc:sldMk cId="3352453678" sldId="436"/>
            <ac:spMk id="80" creationId="{BD8BDEEA-940B-9356-20E4-93A758B66CCF}"/>
          </ac:spMkLst>
        </pc:spChg>
        <pc:spChg chg="del">
          <ac:chgData name="Neil Munro" userId="59bcccbb-3721-4a34-859d-8a31061d823a" providerId="ADAL" clId="{E8EB79DA-C24A-48AB-92E9-9C7B794F2903}" dt="2025-01-20T07:31:50.671" v="825" actId="21"/>
          <ac:spMkLst>
            <pc:docMk/>
            <pc:sldMk cId="3352453678" sldId="436"/>
            <ac:spMk id="93" creationId="{C1126A62-4BAE-561E-C572-22C9B93942F7}"/>
          </ac:spMkLst>
        </pc:spChg>
        <pc:picChg chg="add del mod">
          <ac:chgData name="Neil Munro" userId="59bcccbb-3721-4a34-859d-8a31061d823a" providerId="ADAL" clId="{E8EB79DA-C24A-48AB-92E9-9C7B794F2903}" dt="2025-01-20T07:13:06.737" v="224" actId="478"/>
          <ac:picMkLst>
            <pc:docMk/>
            <pc:sldMk cId="3352453678" sldId="436"/>
            <ac:picMk id="2" creationId="{2EE76BF1-CCAB-B923-49EC-83235D7DE417}"/>
          </ac:picMkLst>
        </pc:picChg>
        <pc:picChg chg="add del mod">
          <ac:chgData name="Neil Munro" userId="59bcccbb-3721-4a34-859d-8a31061d823a" providerId="ADAL" clId="{E8EB79DA-C24A-48AB-92E9-9C7B794F2903}" dt="2025-01-20T07:13:06.737" v="224" actId="478"/>
          <ac:picMkLst>
            <pc:docMk/>
            <pc:sldMk cId="3352453678" sldId="436"/>
            <ac:picMk id="3" creationId="{E416897E-A7BA-99DC-B462-63269E7E7C83}"/>
          </ac:picMkLst>
        </pc:picChg>
        <pc:picChg chg="add del mod">
          <ac:chgData name="Neil Munro" userId="59bcccbb-3721-4a34-859d-8a31061d823a" providerId="ADAL" clId="{E8EB79DA-C24A-48AB-92E9-9C7B794F2903}" dt="2025-01-20T07:13:06.737" v="224" actId="478"/>
          <ac:picMkLst>
            <pc:docMk/>
            <pc:sldMk cId="3352453678" sldId="436"/>
            <ac:picMk id="4" creationId="{9D7B42CD-F49A-086A-3BBC-E24FCBD44F02}"/>
          </ac:picMkLst>
        </pc:picChg>
        <pc:picChg chg="add mod">
          <ac:chgData name="Neil Munro" userId="59bcccbb-3721-4a34-859d-8a31061d823a" providerId="ADAL" clId="{E8EB79DA-C24A-48AB-92E9-9C7B794F2903}" dt="2025-01-20T07:05:32.559" v="16"/>
          <ac:picMkLst>
            <pc:docMk/>
            <pc:sldMk cId="3352453678" sldId="436"/>
            <ac:picMk id="5" creationId="{A6063667-893B-6D5D-C49C-AEBC0AF5CDE6}"/>
          </ac:picMkLst>
        </pc:picChg>
        <pc:picChg chg="del">
          <ac:chgData name="Neil Munro" userId="59bcccbb-3721-4a34-859d-8a31061d823a" providerId="ADAL" clId="{E8EB79DA-C24A-48AB-92E9-9C7B794F2903}" dt="2025-01-20T07:04:51.520" v="9" actId="478"/>
          <ac:picMkLst>
            <pc:docMk/>
            <pc:sldMk cId="3352453678" sldId="436"/>
            <ac:picMk id="6" creationId="{1FB101FD-B217-85EF-4D7F-6D347F41A075}"/>
          </ac:picMkLst>
        </pc:picChg>
        <pc:picChg chg="add mod">
          <ac:chgData name="Neil Munro" userId="59bcccbb-3721-4a34-859d-8a31061d823a" providerId="ADAL" clId="{E8EB79DA-C24A-48AB-92E9-9C7B794F2903}" dt="2025-01-20T07:05:32.559" v="16"/>
          <ac:picMkLst>
            <pc:docMk/>
            <pc:sldMk cId="3352453678" sldId="436"/>
            <ac:picMk id="7" creationId="{03FA99EE-E155-3086-C49A-F29172C9CDD3}"/>
          </ac:picMkLst>
        </pc:picChg>
        <pc:picChg chg="add mod">
          <ac:chgData name="Neil Munro" userId="59bcccbb-3721-4a34-859d-8a31061d823a" providerId="ADAL" clId="{E8EB79DA-C24A-48AB-92E9-9C7B794F2903}" dt="2025-01-20T07:05:32.559" v="16"/>
          <ac:picMkLst>
            <pc:docMk/>
            <pc:sldMk cId="3352453678" sldId="436"/>
            <ac:picMk id="11" creationId="{56B67B61-034C-4E4D-8324-0DAF67A1348D}"/>
          </ac:picMkLst>
        </pc:picChg>
        <pc:picChg chg="add mod">
          <ac:chgData name="Neil Munro" userId="59bcccbb-3721-4a34-859d-8a31061d823a" providerId="ADAL" clId="{E8EB79DA-C24A-48AB-92E9-9C7B794F2903}" dt="2025-01-20T07:32:50.159" v="838" actId="1076"/>
          <ac:picMkLst>
            <pc:docMk/>
            <pc:sldMk cId="3352453678" sldId="436"/>
            <ac:picMk id="12" creationId="{820C2FC4-E99A-06E4-D5A5-EE3B4A376156}"/>
          </ac:picMkLst>
        </pc:picChg>
        <pc:picChg chg="del">
          <ac:chgData name="Neil Munro" userId="59bcccbb-3721-4a34-859d-8a31061d823a" providerId="ADAL" clId="{E8EB79DA-C24A-48AB-92E9-9C7B794F2903}" dt="2025-01-20T07:21:43.892" v="526" actId="21"/>
          <ac:picMkLst>
            <pc:docMk/>
            <pc:sldMk cId="3352453678" sldId="436"/>
            <ac:picMk id="48" creationId="{2001ACAA-06EF-1C37-E5E1-BC264107A793}"/>
          </ac:picMkLst>
        </pc:picChg>
        <pc:picChg chg="del">
          <ac:chgData name="Neil Munro" userId="59bcccbb-3721-4a34-859d-8a31061d823a" providerId="ADAL" clId="{E8EB79DA-C24A-48AB-92E9-9C7B794F2903}" dt="2025-01-20T07:21:43.892" v="526" actId="21"/>
          <ac:picMkLst>
            <pc:docMk/>
            <pc:sldMk cId="3352453678" sldId="436"/>
            <ac:picMk id="50" creationId="{FA6DD7B4-83BD-EA8C-1A2F-21A5DC36D0FF}"/>
          </ac:picMkLst>
        </pc:picChg>
        <pc:picChg chg="del mod">
          <ac:chgData name="Neil Munro" userId="59bcccbb-3721-4a34-859d-8a31061d823a" providerId="ADAL" clId="{E8EB79DA-C24A-48AB-92E9-9C7B794F2903}" dt="2025-01-20T07:05:22.492" v="12" actId="21"/>
          <ac:picMkLst>
            <pc:docMk/>
            <pc:sldMk cId="3352453678" sldId="436"/>
            <ac:picMk id="52" creationId="{9D7B42CD-F49A-086A-3BBC-E24FCBD44F02}"/>
          </ac:picMkLst>
        </pc:picChg>
        <pc:picChg chg="del">
          <ac:chgData name="Neil Munro" userId="59bcccbb-3721-4a34-859d-8a31061d823a" providerId="ADAL" clId="{E8EB79DA-C24A-48AB-92E9-9C7B794F2903}" dt="2025-01-20T07:21:43.892" v="526" actId="21"/>
          <ac:picMkLst>
            <pc:docMk/>
            <pc:sldMk cId="3352453678" sldId="436"/>
            <ac:picMk id="55" creationId="{8EACECD6-09EF-7ECB-6FE7-5C1278E04B9C}"/>
          </ac:picMkLst>
        </pc:picChg>
        <pc:picChg chg="del mod">
          <ac:chgData name="Neil Munro" userId="59bcccbb-3721-4a34-859d-8a31061d823a" providerId="ADAL" clId="{E8EB79DA-C24A-48AB-92E9-9C7B794F2903}" dt="2025-01-20T07:05:22.492" v="12" actId="21"/>
          <ac:picMkLst>
            <pc:docMk/>
            <pc:sldMk cId="3352453678" sldId="436"/>
            <ac:picMk id="57" creationId="{2EE76BF1-CCAB-B923-49EC-83235D7DE417}"/>
          </ac:picMkLst>
        </pc:picChg>
        <pc:picChg chg="del">
          <ac:chgData name="Neil Munro" userId="59bcccbb-3721-4a34-859d-8a31061d823a" providerId="ADAL" clId="{E8EB79DA-C24A-48AB-92E9-9C7B794F2903}" dt="2025-01-20T07:14:15.634" v="234" actId="21"/>
          <ac:picMkLst>
            <pc:docMk/>
            <pc:sldMk cId="3352453678" sldId="436"/>
            <ac:picMk id="58" creationId="{77F4481D-42AD-1FC7-D508-E3923F426F70}"/>
          </ac:picMkLst>
        </pc:picChg>
        <pc:picChg chg="del">
          <ac:chgData name="Neil Munro" userId="59bcccbb-3721-4a34-859d-8a31061d823a" providerId="ADAL" clId="{E8EB79DA-C24A-48AB-92E9-9C7B794F2903}" dt="2025-01-20T07:13:26.918" v="226" actId="21"/>
          <ac:picMkLst>
            <pc:docMk/>
            <pc:sldMk cId="3352453678" sldId="436"/>
            <ac:picMk id="59" creationId="{73A4ECDB-E9C6-22A6-2BB0-C3A6BB492AF3}"/>
          </ac:picMkLst>
        </pc:picChg>
        <pc:picChg chg="del">
          <ac:chgData name="Neil Munro" userId="59bcccbb-3721-4a34-859d-8a31061d823a" providerId="ADAL" clId="{E8EB79DA-C24A-48AB-92E9-9C7B794F2903}" dt="2025-01-20T07:21:43.892" v="526" actId="21"/>
          <ac:picMkLst>
            <pc:docMk/>
            <pc:sldMk cId="3352453678" sldId="436"/>
            <ac:picMk id="62" creationId="{ADE2BD18-BA18-D2C0-164A-8E4323F364BC}"/>
          </ac:picMkLst>
        </pc:picChg>
        <pc:picChg chg="del">
          <ac:chgData name="Neil Munro" userId="59bcccbb-3721-4a34-859d-8a31061d823a" providerId="ADAL" clId="{E8EB79DA-C24A-48AB-92E9-9C7B794F2903}" dt="2025-01-20T07:21:43.892" v="526" actId="21"/>
          <ac:picMkLst>
            <pc:docMk/>
            <pc:sldMk cId="3352453678" sldId="436"/>
            <ac:picMk id="65" creationId="{C8A2F923-D2DE-DBAA-2E9A-E47D43380B4E}"/>
          </ac:picMkLst>
        </pc:picChg>
        <pc:picChg chg="del">
          <ac:chgData name="Neil Munro" userId="59bcccbb-3721-4a34-859d-8a31061d823a" providerId="ADAL" clId="{E8EB79DA-C24A-48AB-92E9-9C7B794F2903}" dt="2025-01-20T07:21:43.892" v="526" actId="21"/>
          <ac:picMkLst>
            <pc:docMk/>
            <pc:sldMk cId="3352453678" sldId="436"/>
            <ac:picMk id="69" creationId="{50FD4FBB-557E-9957-CBF5-70467A0334E9}"/>
          </ac:picMkLst>
        </pc:picChg>
        <pc:picChg chg="del">
          <ac:chgData name="Neil Munro" userId="59bcccbb-3721-4a34-859d-8a31061d823a" providerId="ADAL" clId="{E8EB79DA-C24A-48AB-92E9-9C7B794F2903}" dt="2025-01-20T07:13:11.318" v="225" actId="478"/>
          <ac:picMkLst>
            <pc:docMk/>
            <pc:sldMk cId="3352453678" sldId="436"/>
            <ac:picMk id="70" creationId="{139EB09F-86AA-941C-E013-293B4EE76DB3}"/>
          </ac:picMkLst>
        </pc:picChg>
        <pc:picChg chg="mod">
          <ac:chgData name="Neil Munro" userId="59bcccbb-3721-4a34-859d-8a31061d823a" providerId="ADAL" clId="{E8EB79DA-C24A-48AB-92E9-9C7B794F2903}" dt="2025-01-20T07:32:28.848" v="834" actId="1076"/>
          <ac:picMkLst>
            <pc:docMk/>
            <pc:sldMk cId="3352453678" sldId="436"/>
            <ac:picMk id="71" creationId="{65A5FBB2-8D86-FF06-9525-5D649FF7D86B}"/>
          </ac:picMkLst>
        </pc:picChg>
        <pc:picChg chg="del">
          <ac:chgData name="Neil Munro" userId="59bcccbb-3721-4a34-859d-8a31061d823a" providerId="ADAL" clId="{E8EB79DA-C24A-48AB-92E9-9C7B794F2903}" dt="2025-01-20T07:14:15.634" v="234" actId="21"/>
          <ac:picMkLst>
            <pc:docMk/>
            <pc:sldMk cId="3352453678" sldId="436"/>
            <ac:picMk id="75" creationId="{4D6B103F-386A-0C76-F19C-DA19537631C3}"/>
          </ac:picMkLst>
        </pc:picChg>
        <pc:picChg chg="mod">
          <ac:chgData name="Neil Munro" userId="59bcccbb-3721-4a34-859d-8a31061d823a" providerId="ADAL" clId="{E8EB79DA-C24A-48AB-92E9-9C7B794F2903}" dt="2025-01-20T07:32:19.216" v="832" actId="14100"/>
          <ac:picMkLst>
            <pc:docMk/>
            <pc:sldMk cId="3352453678" sldId="436"/>
            <ac:picMk id="77" creationId="{1F958FDA-9286-D596-16B6-E570C690B136}"/>
          </ac:picMkLst>
        </pc:picChg>
        <pc:picChg chg="mod">
          <ac:chgData name="Neil Munro" userId="59bcccbb-3721-4a34-859d-8a31061d823a" providerId="ADAL" clId="{E8EB79DA-C24A-48AB-92E9-9C7B794F2903}" dt="2025-01-20T07:32:37.335" v="836" actId="14100"/>
          <ac:picMkLst>
            <pc:docMk/>
            <pc:sldMk cId="3352453678" sldId="436"/>
            <ac:picMk id="78" creationId="{D86DA6B8-779B-90B4-13B6-D1EFB5D5A864}"/>
          </ac:picMkLst>
        </pc:picChg>
        <pc:picChg chg="del">
          <ac:chgData name="Neil Munro" userId="59bcccbb-3721-4a34-859d-8a31061d823a" providerId="ADAL" clId="{E8EB79DA-C24A-48AB-92E9-9C7B794F2903}" dt="2025-01-20T07:13:26.918" v="226" actId="21"/>
          <ac:picMkLst>
            <pc:docMk/>
            <pc:sldMk cId="3352453678" sldId="436"/>
            <ac:picMk id="79" creationId="{415C39AB-EF8A-4247-414C-9D86BD8A13D7}"/>
          </ac:picMkLst>
        </pc:picChg>
        <pc:picChg chg="del mod">
          <ac:chgData name="Neil Munro" userId="59bcccbb-3721-4a34-859d-8a31061d823a" providerId="ADAL" clId="{E8EB79DA-C24A-48AB-92E9-9C7B794F2903}" dt="2025-01-20T07:05:22.492" v="12" actId="21"/>
          <ac:picMkLst>
            <pc:docMk/>
            <pc:sldMk cId="3352453678" sldId="436"/>
            <ac:picMk id="83" creationId="{E416897E-A7BA-99DC-B462-63269E7E7C83}"/>
          </ac:picMkLst>
        </pc:picChg>
        <pc:picChg chg="del">
          <ac:chgData name="Neil Munro" userId="59bcccbb-3721-4a34-859d-8a31061d823a" providerId="ADAL" clId="{E8EB79DA-C24A-48AB-92E9-9C7B794F2903}" dt="2025-01-20T07:05:53.839" v="19" actId="21"/>
          <ac:picMkLst>
            <pc:docMk/>
            <pc:sldMk cId="3352453678" sldId="436"/>
            <ac:picMk id="84" creationId="{A74AA3DD-6D68-2B8E-2043-CD6CAAC945FF}"/>
          </ac:picMkLst>
        </pc:picChg>
        <pc:picChg chg="del">
          <ac:chgData name="Neil Munro" userId="59bcccbb-3721-4a34-859d-8a31061d823a" providerId="ADAL" clId="{E8EB79DA-C24A-48AB-92E9-9C7B794F2903}" dt="2025-01-20T07:13:26.918" v="226" actId="21"/>
          <ac:picMkLst>
            <pc:docMk/>
            <pc:sldMk cId="3352453678" sldId="436"/>
            <ac:picMk id="85" creationId="{B907398C-5C40-0088-DCF9-E52060B7B380}"/>
          </ac:picMkLst>
        </pc:picChg>
        <pc:picChg chg="del">
          <ac:chgData name="Neil Munro" userId="59bcccbb-3721-4a34-859d-8a31061d823a" providerId="ADAL" clId="{E8EB79DA-C24A-48AB-92E9-9C7B794F2903}" dt="2025-01-20T07:13:26.918" v="226" actId="21"/>
          <ac:picMkLst>
            <pc:docMk/>
            <pc:sldMk cId="3352453678" sldId="436"/>
            <ac:picMk id="86" creationId="{71398B90-59FE-3D07-895D-5E7D3479B31C}"/>
          </ac:picMkLst>
        </pc:picChg>
        <pc:picChg chg="del">
          <ac:chgData name="Neil Munro" userId="59bcccbb-3721-4a34-859d-8a31061d823a" providerId="ADAL" clId="{E8EB79DA-C24A-48AB-92E9-9C7B794F2903}" dt="2025-01-20T07:13:26.918" v="226" actId="21"/>
          <ac:picMkLst>
            <pc:docMk/>
            <pc:sldMk cId="3352453678" sldId="436"/>
            <ac:picMk id="88" creationId="{E7536432-E311-6EAF-3601-C90EED393501}"/>
          </ac:picMkLst>
        </pc:picChg>
        <pc:picChg chg="mod">
          <ac:chgData name="Neil Munro" userId="59bcccbb-3721-4a34-859d-8a31061d823a" providerId="ADAL" clId="{E8EB79DA-C24A-48AB-92E9-9C7B794F2903}" dt="2025-01-20T07:32:32.371" v="835" actId="14100"/>
          <ac:picMkLst>
            <pc:docMk/>
            <pc:sldMk cId="3352453678" sldId="436"/>
            <ac:picMk id="96" creationId="{F6FBAB8D-89B4-B467-E939-1D36A9B7A992}"/>
          </ac:picMkLst>
        </pc:picChg>
      </pc:sldChg>
    </pc:docChg>
  </pc:docChgLst>
  <pc:docChgLst>
    <pc:chgData name="brionytowers@gmail.com" userId="S::urn:spo:guest#brionytowers@gmail.com::" providerId="AD" clId="Web-{762DCE99-34A1-FAB6-D925-0DDFE38B72A6}"/>
    <pc:docChg chg="delSld modSld">
      <pc:chgData name="brionytowers@gmail.com" userId="S::urn:spo:guest#brionytowers@gmail.com::" providerId="AD" clId="Web-{762DCE99-34A1-FAB6-D925-0DDFE38B72A6}" dt="2025-01-22T01:00:52.787" v="993"/>
      <pc:docMkLst>
        <pc:docMk/>
      </pc:docMkLst>
      <pc:sldChg chg="modNotes">
        <pc:chgData name="brionytowers@gmail.com" userId="S::urn:spo:guest#brionytowers@gmail.com::" providerId="AD" clId="Web-{762DCE99-34A1-FAB6-D925-0DDFE38B72A6}" dt="2025-01-21T21:29:28.574" v="138"/>
        <pc:sldMkLst>
          <pc:docMk/>
          <pc:sldMk cId="3947054653" sldId="265"/>
        </pc:sldMkLst>
      </pc:sldChg>
      <pc:sldChg chg="modNotes">
        <pc:chgData name="brionytowers@gmail.com" userId="S::urn:spo:guest#brionytowers@gmail.com::" providerId="AD" clId="Web-{762DCE99-34A1-FAB6-D925-0DDFE38B72A6}" dt="2025-01-21T03:35:28.838" v="65"/>
        <pc:sldMkLst>
          <pc:docMk/>
          <pc:sldMk cId="623385288" sldId="280"/>
        </pc:sldMkLst>
      </pc:sldChg>
      <pc:sldChg chg="modSp">
        <pc:chgData name="brionytowers@gmail.com" userId="S::urn:spo:guest#brionytowers@gmail.com::" providerId="AD" clId="Web-{762DCE99-34A1-FAB6-D925-0DDFE38B72A6}" dt="2025-01-21T03:42:08.992" v="68" actId="20577"/>
        <pc:sldMkLst>
          <pc:docMk/>
          <pc:sldMk cId="2142620066" sldId="332"/>
        </pc:sldMkLst>
        <pc:spChg chg="mod">
          <ac:chgData name="brionytowers@gmail.com" userId="S::urn:spo:guest#brionytowers@gmail.com::" providerId="AD" clId="Web-{762DCE99-34A1-FAB6-D925-0DDFE38B72A6}" dt="2025-01-21T03:42:08.992" v="68" actId="20577"/>
          <ac:spMkLst>
            <pc:docMk/>
            <pc:sldMk cId="2142620066" sldId="332"/>
            <ac:spMk id="5" creationId="{5D9D5F5F-4B8B-4010-A8D4-05725569E2B6}"/>
          </ac:spMkLst>
        </pc:spChg>
      </pc:sldChg>
      <pc:sldChg chg="modSp modNotes">
        <pc:chgData name="brionytowers@gmail.com" userId="S::urn:spo:guest#brionytowers@gmail.com::" providerId="AD" clId="Web-{762DCE99-34A1-FAB6-D925-0DDFE38B72A6}" dt="2025-01-21T22:40:45.784" v="794"/>
        <pc:sldMkLst>
          <pc:docMk/>
          <pc:sldMk cId="1341676529" sldId="374"/>
        </pc:sldMkLst>
        <pc:picChg chg="mod">
          <ac:chgData name="brionytowers@gmail.com" userId="S::urn:spo:guest#brionytowers@gmail.com::" providerId="AD" clId="Web-{762DCE99-34A1-FAB6-D925-0DDFE38B72A6}" dt="2025-01-21T22:18:26.982" v="375" actId="14100"/>
          <ac:picMkLst>
            <pc:docMk/>
            <pc:sldMk cId="1341676529" sldId="374"/>
            <ac:picMk id="2" creationId="{DE1283D8-2A7C-C3CF-4C05-83300C142431}"/>
          </ac:picMkLst>
        </pc:picChg>
      </pc:sldChg>
      <pc:sldChg chg="modNotes">
        <pc:chgData name="brionytowers@gmail.com" userId="S::urn:spo:guest#brionytowers@gmail.com::" providerId="AD" clId="Web-{762DCE99-34A1-FAB6-D925-0DDFE38B72A6}" dt="2025-01-21T22:55:28.479" v="984"/>
        <pc:sldMkLst>
          <pc:docMk/>
          <pc:sldMk cId="2004554040" sldId="420"/>
        </pc:sldMkLst>
      </pc:sldChg>
      <pc:sldChg chg="del modNotes">
        <pc:chgData name="brionytowers@gmail.com" userId="S::urn:spo:guest#brionytowers@gmail.com::" providerId="AD" clId="Web-{762DCE99-34A1-FAB6-D925-0DDFE38B72A6}" dt="2025-01-22T00:24:42.342" v="985"/>
        <pc:sldMkLst>
          <pc:docMk/>
          <pc:sldMk cId="4189668329" sldId="422"/>
        </pc:sldMkLst>
      </pc:sldChg>
      <pc:sldChg chg="addSp delSp modSp">
        <pc:chgData name="brionytowers@gmail.com" userId="S::urn:spo:guest#brionytowers@gmail.com::" providerId="AD" clId="Web-{762DCE99-34A1-FAB6-D925-0DDFE38B72A6}" dt="2025-01-21T22:15:45.165" v="373"/>
        <pc:sldMkLst>
          <pc:docMk/>
          <pc:sldMk cId="3315954165" sldId="423"/>
        </pc:sldMkLst>
        <pc:picChg chg="del">
          <ac:chgData name="brionytowers@gmail.com" userId="S::urn:spo:guest#brionytowers@gmail.com::" providerId="AD" clId="Web-{762DCE99-34A1-FAB6-D925-0DDFE38B72A6}" dt="2025-01-21T21:59:36.451" v="145"/>
          <ac:picMkLst>
            <pc:docMk/>
            <pc:sldMk cId="3315954165" sldId="423"/>
            <ac:picMk id="2" creationId="{1CF9DC9C-0B09-F601-2D94-53C767A997B3}"/>
          </ac:picMkLst>
        </pc:picChg>
        <pc:picChg chg="add mod">
          <ac:chgData name="brionytowers@gmail.com" userId="S::urn:spo:guest#brionytowers@gmail.com::" providerId="AD" clId="Web-{762DCE99-34A1-FAB6-D925-0DDFE38B72A6}" dt="2025-01-21T22:15:45.165" v="373"/>
          <ac:picMkLst>
            <pc:docMk/>
            <pc:sldMk cId="3315954165" sldId="423"/>
            <ac:picMk id="3" creationId="{C45C6E86-8495-0481-511A-562AFF21461A}"/>
          </ac:picMkLst>
        </pc:picChg>
      </pc:sldChg>
      <pc:sldChg chg="modNotes">
        <pc:chgData name="brionytowers@gmail.com" userId="S::urn:spo:guest#brionytowers@gmail.com::" providerId="AD" clId="Web-{762DCE99-34A1-FAB6-D925-0DDFE38B72A6}" dt="2025-01-22T01:00:52.787" v="993"/>
        <pc:sldMkLst>
          <pc:docMk/>
          <pc:sldMk cId="3362887519" sldId="425"/>
        </pc:sldMkLst>
      </pc:sldChg>
      <pc:sldChg chg="modNotes">
        <pc:chgData name="brionytowers@gmail.com" userId="S::urn:spo:guest#brionytowers@gmail.com::" providerId="AD" clId="Web-{762DCE99-34A1-FAB6-D925-0DDFE38B72A6}" dt="2025-01-21T22:47:52.061" v="965"/>
        <pc:sldMkLst>
          <pc:docMk/>
          <pc:sldMk cId="245096626" sldId="426"/>
        </pc:sldMkLst>
      </pc:sldChg>
    </pc:docChg>
  </pc:docChgLst>
  <pc:docChgLst>
    <pc:chgData name="Neil Munro" userId="S::munron@cfa.vic.gov.au::59bcccbb-3721-4a34-859d-8a31061d823a" providerId="AD" clId="Web-{14C38AFF-ABA7-A44B-3531-17125069C8AD}"/>
    <pc:docChg chg="delSld modSld">
      <pc:chgData name="Neil Munro" userId="S::munron@cfa.vic.gov.au::59bcccbb-3721-4a34-859d-8a31061d823a" providerId="AD" clId="Web-{14C38AFF-ABA7-A44B-3531-17125069C8AD}" dt="2025-03-04T05:28:27.479" v="42"/>
      <pc:docMkLst>
        <pc:docMk/>
      </pc:docMkLst>
      <pc:sldChg chg="modNotes">
        <pc:chgData name="Neil Munro" userId="S::munron@cfa.vic.gov.au::59bcccbb-3721-4a34-859d-8a31061d823a" providerId="AD" clId="Web-{14C38AFF-ABA7-A44B-3531-17125069C8AD}" dt="2025-03-04T04:50:57.938" v="1"/>
        <pc:sldMkLst>
          <pc:docMk/>
          <pc:sldMk cId="3793589075" sldId="304"/>
        </pc:sldMkLst>
      </pc:sldChg>
      <pc:sldChg chg="modNotes">
        <pc:chgData name="Neil Munro" userId="S::munron@cfa.vic.gov.au::59bcccbb-3721-4a34-859d-8a31061d823a" providerId="AD" clId="Web-{14C38AFF-ABA7-A44B-3531-17125069C8AD}" dt="2025-03-04T05:18:01.068" v="18"/>
        <pc:sldMkLst>
          <pc:docMk/>
          <pc:sldMk cId="3300633592" sldId="341"/>
        </pc:sldMkLst>
      </pc:sldChg>
      <pc:sldChg chg="del">
        <pc:chgData name="Neil Munro" userId="S::munron@cfa.vic.gov.au::59bcccbb-3721-4a34-859d-8a31061d823a" providerId="AD" clId="Web-{14C38AFF-ABA7-A44B-3531-17125069C8AD}" dt="2025-03-04T05:28:25.026" v="39"/>
        <pc:sldMkLst>
          <pc:docMk/>
          <pc:sldMk cId="4022549332" sldId="343"/>
        </pc:sldMkLst>
      </pc:sldChg>
      <pc:sldChg chg="del">
        <pc:chgData name="Neil Munro" userId="S::munron@cfa.vic.gov.au::59bcccbb-3721-4a34-859d-8a31061d823a" providerId="AD" clId="Web-{14C38AFF-ABA7-A44B-3531-17125069C8AD}" dt="2025-03-04T05:28:25.854" v="40"/>
        <pc:sldMkLst>
          <pc:docMk/>
          <pc:sldMk cId="510932654" sldId="344"/>
        </pc:sldMkLst>
      </pc:sldChg>
      <pc:sldChg chg="del">
        <pc:chgData name="Neil Munro" userId="S::munron@cfa.vic.gov.au::59bcccbb-3721-4a34-859d-8a31061d823a" providerId="AD" clId="Web-{14C38AFF-ABA7-A44B-3531-17125069C8AD}" dt="2025-03-04T05:28:26.588" v="41"/>
        <pc:sldMkLst>
          <pc:docMk/>
          <pc:sldMk cId="2993866362" sldId="345"/>
        </pc:sldMkLst>
      </pc:sldChg>
      <pc:sldChg chg="del">
        <pc:chgData name="Neil Munro" userId="S::munron@cfa.vic.gov.au::59bcccbb-3721-4a34-859d-8a31061d823a" providerId="AD" clId="Web-{14C38AFF-ABA7-A44B-3531-17125069C8AD}" dt="2025-03-04T05:28:22.995" v="37"/>
        <pc:sldMkLst>
          <pc:docMk/>
          <pc:sldMk cId="4258799748" sldId="346"/>
        </pc:sldMkLst>
      </pc:sldChg>
      <pc:sldChg chg="del">
        <pc:chgData name="Neil Munro" userId="S::munron@cfa.vic.gov.au::59bcccbb-3721-4a34-859d-8a31061d823a" providerId="AD" clId="Web-{14C38AFF-ABA7-A44B-3531-17125069C8AD}" dt="2025-03-04T05:28:27.479" v="42"/>
        <pc:sldMkLst>
          <pc:docMk/>
          <pc:sldMk cId="2567368605" sldId="347"/>
        </pc:sldMkLst>
      </pc:sldChg>
      <pc:sldChg chg="modNotes">
        <pc:chgData name="Neil Munro" userId="S::munron@cfa.vic.gov.au::59bcccbb-3721-4a34-859d-8a31061d823a" providerId="AD" clId="Web-{14C38AFF-ABA7-A44B-3531-17125069C8AD}" dt="2025-03-04T05:28:21.791" v="36"/>
        <pc:sldMkLst>
          <pc:docMk/>
          <pc:sldMk cId="488806408" sldId="393"/>
        </pc:sldMkLst>
      </pc:sldChg>
      <pc:sldChg chg="del">
        <pc:chgData name="Neil Munro" userId="S::munron@cfa.vic.gov.au::59bcccbb-3721-4a34-859d-8a31061d823a" providerId="AD" clId="Web-{14C38AFF-ABA7-A44B-3531-17125069C8AD}" dt="2025-03-04T05:28:23.448" v="38"/>
        <pc:sldMkLst>
          <pc:docMk/>
          <pc:sldMk cId="4098277302" sldId="411"/>
        </pc:sldMkLst>
      </pc:sldChg>
      <pc:sldChg chg="modNotes">
        <pc:chgData name="Neil Munro" userId="S::munron@cfa.vic.gov.au::59bcccbb-3721-4a34-859d-8a31061d823a" providerId="AD" clId="Web-{14C38AFF-ABA7-A44B-3531-17125069C8AD}" dt="2025-03-04T05:27:43.868" v="28"/>
        <pc:sldMkLst>
          <pc:docMk/>
          <pc:sldMk cId="3315954165" sldId="423"/>
        </pc:sldMkLst>
      </pc:sldChg>
      <pc:sldChg chg="del">
        <pc:chgData name="Neil Munro" userId="S::munron@cfa.vic.gov.au::59bcccbb-3721-4a34-859d-8a31061d823a" providerId="AD" clId="Web-{14C38AFF-ABA7-A44B-3531-17125069C8AD}" dt="2025-03-04T04:51:05.375" v="2"/>
        <pc:sldMkLst>
          <pc:docMk/>
          <pc:sldMk cId="617160194" sldId="435"/>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fileserv1\CS\CsShare\A.%20Community%20Safety\CE%20Strategic%20Program%20Development\Program%20Development\Schools%20in%20Fire%20Country\Product%20Development\Teaching%20and%20learning%20modules\Bushfire%20Behaviour%20in%20the%20Landscape\Top%204%20cause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fileserv1\CS\CsShare\A.%20Community%20Safety\CE%20Strategic%20Program%20Development\Program%20Development\Schools%20in%20Fire%20Country\Product%20Development\Teaching%20and%20learning%20modules\Bushfire%20Behaviour%20in%20the%20Landscape\Top%204%20cause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113720581227462E-2"/>
          <c:y val="5.528641190988829E-2"/>
          <c:w val="0.74002204407570471"/>
          <c:h val="0.94471358809011174"/>
        </c:manualLayout>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r"/>
      <c:layout>
        <c:manualLayout>
          <c:xMode val="edge"/>
          <c:yMode val="edge"/>
          <c:x val="0.6684292979002624"/>
          <c:y val="0.31012834043954179"/>
          <c:w val="0.26368684383202101"/>
          <c:h val="0.41208576487323212"/>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1.4113720581227462E-2"/>
          <c:y val="5.528641190988829E-2"/>
          <c:w val="0.74002204407570471"/>
          <c:h val="0.94471358809011174"/>
        </c:manualLayout>
      </c:layout>
      <c:pie3D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65A9-40CA-BDDE-C40DC6E09437}"/>
              </c:ext>
            </c:extLst>
          </c:dPt>
          <c:dPt>
            <c:idx val="1"/>
            <c:bubble3D val="0"/>
            <c:spPr>
              <a:solidFill>
                <a:schemeClr val="accent2"/>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65A9-40CA-BDDE-C40DC6E0943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65A9-40CA-BDDE-C40DC6E0943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65A9-40CA-BDDE-C40DC6E09437}"/>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32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Sheet1!$A$2:$A$5</c:f>
              <c:strCache>
                <c:ptCount val="4"/>
                <c:pt idx="0">
                  <c:v>Undetermined</c:v>
                </c:pt>
                <c:pt idx="1">
                  <c:v>Suspicious</c:v>
                </c:pt>
                <c:pt idx="2">
                  <c:v>Lightning</c:v>
                </c:pt>
                <c:pt idx="3">
                  <c:v>Accident/negligence</c:v>
                </c:pt>
              </c:strCache>
            </c:strRef>
          </c:cat>
          <c:val>
            <c:numRef>
              <c:f>Sheet1!$B$2:$B$5</c:f>
              <c:numCache>
                <c:formatCode>0.00%</c:formatCode>
                <c:ptCount val="4"/>
                <c:pt idx="0">
                  <c:v>0.22800000000000001</c:v>
                </c:pt>
                <c:pt idx="1">
                  <c:v>0.20899999999999999</c:v>
                </c:pt>
                <c:pt idx="2">
                  <c:v>0.16400000000000001</c:v>
                </c:pt>
                <c:pt idx="3">
                  <c:v>0.39900000000000002</c:v>
                </c:pt>
              </c:numCache>
            </c:numRef>
          </c:val>
          <c:extLst>
            <c:ext xmlns:c16="http://schemas.microsoft.com/office/drawing/2014/chart" uri="{C3380CC4-5D6E-409C-BE32-E72D297353CC}">
              <c16:uniqueId val="{00000008-65A9-40CA-BDDE-C40DC6E09437}"/>
            </c:ext>
          </c:extLst>
        </c:ser>
        <c:dLbls>
          <c:dLblPos val="ctr"/>
          <c:showLegendKey val="0"/>
          <c:showVal val="0"/>
          <c:showCatName val="0"/>
          <c:showSerName val="0"/>
          <c:showPercent val="1"/>
          <c:showBubbleSize val="0"/>
          <c:showLeaderLines val="1"/>
        </c:dLbls>
      </c:pie3DChart>
      <c:spPr>
        <a:noFill/>
        <a:ln>
          <a:noFill/>
        </a:ln>
        <a:effectLst/>
      </c:spPr>
    </c:plotArea>
    <c:legend>
      <c:legendPos val="r"/>
      <c:legendEntry>
        <c:idx val="0"/>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2"/>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egendEntry>
        <c:idx val="3"/>
        <c:txPr>
          <a:bodyPr rot="0" spcFirstLastPara="1" vertOverflow="ellipsis" vert="horz" wrap="square" anchor="ctr" anchorCtr="1"/>
          <a:lstStyle/>
          <a:p>
            <a:pPr>
              <a:defRPr sz="1600" b="0" i="0" u="none" strike="noStrike" kern="1200" baseline="0">
                <a:solidFill>
                  <a:schemeClr val="dk1">
                    <a:lumMod val="75000"/>
                    <a:lumOff val="25000"/>
                  </a:schemeClr>
                </a:solidFill>
                <a:latin typeface="+mn-lt"/>
                <a:ea typeface="+mn-ea"/>
                <a:cs typeface="+mn-cs"/>
              </a:defRPr>
            </a:pPr>
            <a:endParaRPr lang="en-US"/>
          </a:p>
        </c:txPr>
      </c:legendEntry>
      <c:layout>
        <c:manualLayout>
          <c:xMode val="edge"/>
          <c:yMode val="edge"/>
          <c:x val="0.75523482794323171"/>
          <c:y val="0.31012834043954179"/>
          <c:w val="0.23555810475056879"/>
          <c:h val="0.37974331912091636"/>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6729A9-B484-481C-9802-88180A248E69}" type="datetimeFigureOut">
              <a:rPr lang="en-AU" smtClean="0"/>
              <a:t>4/03/2025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51C90F-C84C-48E9-B283-88458C67BA8B}" type="slidenum">
              <a:rPr lang="en-AU" smtClean="0"/>
              <a:t>‹#›</a:t>
            </a:fld>
            <a:endParaRPr lang="en-AU"/>
          </a:p>
        </p:txBody>
      </p:sp>
    </p:spTree>
    <p:extLst>
      <p:ext uri="{BB962C8B-B14F-4D97-AF65-F5344CB8AC3E}">
        <p14:creationId xmlns:p14="http://schemas.microsoft.com/office/powerpoint/2010/main" val="2185586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kGGUNM9D78A"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create.kahoot.it/share/the-fire-triangle/97e0e311-c137-4496-8feb-922491876b17"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cfa.vic.gov.au/ArticleDocuments/2734/Worksheet%201_Fire%20Triangle%20Quiz.pptx"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youtube.com/watch?v=p1iZPR6aIBc"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cfa.vic.gov.au/ArticleDocuments/2734/Bushfire%20fuels%20treasure%20hunt.docx"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google.com/maps/@-37.8179188,145.4069911,3a,75y,229.38h,90t/data=!3m7!1e1!3m5!1s0_h-C3msgjPA13nbiXTiNg!2e0!6shttps:%2F%2Fstreetviewpixels-pa.googleapis.com%2Fv1%2Fthumbnail%3Fcb_client%3Dmaps_sv.tactile%26w%3D900%26h%3D600%26pitch%3D0%26panoid%3D0_h-C3msgjPA13nbiXTiNg%26yaw%3D229.37566!7i16384!8i8192?entry=ttu&amp;g_ep=EgoyMDI0MTIxMS4wIKXMDSoASAFQAw%3D%3D"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www.cfa.vic.gov.au/ArticleDocuments/2734/Worksheet%203_Lessons%20from%20the%20past.docx"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youtu.be/zCgBos3evdk"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www.cfa.vic.gov.au/ArticleDocuments/2734/Worksheet%204_Feeling%20the%20weather.docx.aspx"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3" Type="http://schemas.openxmlformats.org/officeDocument/2006/relationships/hyperlink" Target="https://gisgeography.com/what-is-topography/" TargetMode="External"/><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hyperlink" Target="https://create.kahoot.it/share/bushfire-behaviour-in-the-landscape/e1a866e7-b8a0-4f3a-8b5d-f9a359d22657"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students to open up their learning journals and make a title page for Bushfire in Behaviour in Landscape. </a:t>
            </a:r>
          </a:p>
        </p:txBody>
      </p:sp>
      <p:sp>
        <p:nvSpPr>
          <p:cNvPr id="4" name="Slide Number Placeholder 3"/>
          <p:cNvSpPr>
            <a:spLocks noGrp="1"/>
          </p:cNvSpPr>
          <p:nvPr>
            <p:ph type="sldNum" sz="quarter" idx="5"/>
          </p:nvPr>
        </p:nvSpPr>
        <p:spPr/>
        <p:txBody>
          <a:bodyPr/>
          <a:lstStyle/>
          <a:p>
            <a:fld id="{C451C90F-C84C-48E9-B283-88458C67BA8B}" type="slidenum">
              <a:rPr lang="en-AU" smtClean="0"/>
              <a:t>1</a:t>
            </a:fld>
            <a:endParaRPr lang="en-AU"/>
          </a:p>
        </p:txBody>
      </p:sp>
    </p:spTree>
    <p:extLst>
      <p:ext uri="{BB962C8B-B14F-4D97-AF65-F5344CB8AC3E}">
        <p14:creationId xmlns:p14="http://schemas.microsoft.com/office/powerpoint/2010/main" val="4074818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Ask students to open to a new page in their learning journal  and write a heading for the Fire Triangle. Students can draw the draw the diagram on the slide or paste in a printed version.  Tell the students to write in the three things that a fire needs to burn (NOTE: Use grey lead pencil in case it needs to be corrected).  Invite some of the students to share their answers. </a:t>
            </a:r>
          </a:p>
        </p:txBody>
      </p:sp>
      <p:sp>
        <p:nvSpPr>
          <p:cNvPr id="4" name="Slide Number Placeholder 3"/>
          <p:cNvSpPr>
            <a:spLocks noGrp="1"/>
          </p:cNvSpPr>
          <p:nvPr>
            <p:ph type="sldNum" sz="quarter" idx="5"/>
          </p:nvPr>
        </p:nvSpPr>
        <p:spPr/>
        <p:txBody>
          <a:bodyPr/>
          <a:lstStyle/>
          <a:p>
            <a:fld id="{C451C90F-C84C-48E9-B283-88458C67BA8B}" type="slidenum">
              <a:rPr lang="en-AU" smtClean="0"/>
              <a:t>3</a:t>
            </a:fld>
            <a:endParaRPr lang="en-AU"/>
          </a:p>
        </p:txBody>
      </p:sp>
    </p:spTree>
    <p:extLst>
      <p:ext uri="{BB962C8B-B14F-4D97-AF65-F5344CB8AC3E}">
        <p14:creationId xmlns:p14="http://schemas.microsoft.com/office/powerpoint/2010/main" val="1315668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Present the slide and give the students some time to make any corrections on the diagram. </a:t>
            </a:r>
          </a:p>
        </p:txBody>
      </p:sp>
      <p:sp>
        <p:nvSpPr>
          <p:cNvPr id="4" name="Slide Number Placeholder 3"/>
          <p:cNvSpPr>
            <a:spLocks noGrp="1"/>
          </p:cNvSpPr>
          <p:nvPr>
            <p:ph type="sldNum" sz="quarter" idx="5"/>
          </p:nvPr>
        </p:nvSpPr>
        <p:spPr/>
        <p:txBody>
          <a:bodyPr/>
          <a:lstStyle/>
          <a:p>
            <a:fld id="{C451C90F-C84C-48E9-B283-88458C67BA8B}" type="slidenum">
              <a:rPr lang="en-AU" smtClean="0"/>
              <a:t>4</a:t>
            </a:fld>
            <a:endParaRPr lang="en-AU"/>
          </a:p>
        </p:txBody>
      </p:sp>
    </p:spTree>
    <p:extLst>
      <p:ext uri="{BB962C8B-B14F-4D97-AF65-F5344CB8AC3E}">
        <p14:creationId xmlns:p14="http://schemas.microsoft.com/office/powerpoint/2010/main" val="4284541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Watch the </a:t>
            </a:r>
            <a:r>
              <a:rPr lang="en-US" b="1" dirty="0" err="1">
                <a:cs typeface="Calibri"/>
              </a:rPr>
              <a:t>Mr</a:t>
            </a:r>
            <a:r>
              <a:rPr lang="en-US" b="1" dirty="0">
                <a:cs typeface="Calibri"/>
              </a:rPr>
              <a:t> Wizard video about the Fire Triangle. NOTE: It was not possible to embed the video in the slide- this is only a screen shot. </a:t>
            </a:r>
          </a:p>
          <a:p>
            <a:r>
              <a:rPr lang="en-US" b="1" dirty="0">
                <a:cs typeface="Calibri"/>
              </a:rPr>
              <a:t>Link to video: </a:t>
            </a:r>
            <a:r>
              <a:rPr lang="en-US" b="1" dirty="0">
                <a:hlinkClick r:id="rId3"/>
              </a:rPr>
              <a:t>https://www.youtube.com/watch?v=kGGUNM9D78A</a:t>
            </a:r>
            <a:endParaRPr lang="en-US" b="1"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5</a:t>
            </a:fld>
            <a:endParaRPr lang="en-AU"/>
          </a:p>
        </p:txBody>
      </p:sp>
    </p:spTree>
    <p:extLst>
      <p:ext uri="{BB962C8B-B14F-4D97-AF65-F5344CB8AC3E}">
        <p14:creationId xmlns:p14="http://schemas.microsoft.com/office/powerpoint/2010/main" val="2067533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Complete the </a:t>
            </a:r>
            <a:r>
              <a:rPr lang="en-AU" b="1" dirty="0" err="1"/>
              <a:t>kahoot</a:t>
            </a:r>
            <a:r>
              <a:rPr lang="en-AU" b="1" dirty="0"/>
              <a:t> quiz about the fire triangle (6 Questions) </a:t>
            </a:r>
            <a:endParaRPr lang="en-US" dirty="0"/>
          </a:p>
          <a:p>
            <a:r>
              <a:rPr lang="en-AU" b="1" dirty="0">
                <a:hlinkClick r:id="rId3"/>
              </a:rPr>
              <a:t>https://create.kahoot.it/share/the-fire-triangle/97e0e311-c137-4496-8feb-922491876b17</a:t>
            </a:r>
            <a:endParaRPr lang="en-US"/>
          </a:p>
          <a:p>
            <a:endParaRPr lang="en-AU" dirty="0"/>
          </a:p>
          <a:p>
            <a:r>
              <a:rPr lang="en-AU" b="1" dirty="0"/>
              <a:t>Explanations for each of the quiz answers are provided below: </a:t>
            </a:r>
            <a:endParaRPr lang="en-US" dirty="0"/>
          </a:p>
          <a:p>
            <a:endParaRPr lang="en-AU" dirty="0"/>
          </a:p>
          <a:p>
            <a:pPr>
              <a:lnSpc>
                <a:spcPct val="107000"/>
              </a:lnSpc>
              <a:spcAft>
                <a:spcPts val="800"/>
              </a:spcAft>
            </a:pPr>
            <a:r>
              <a:rPr lang="en-US" b="1" dirty="0"/>
              <a:t>1. Spraying water on the fire &gt; removes heat &gt; the water cools the fuel down until it's too cool to burn</a:t>
            </a:r>
            <a:endParaRPr lang="en-AU" dirty="0"/>
          </a:p>
          <a:p>
            <a:pPr>
              <a:lnSpc>
                <a:spcPct val="107000"/>
              </a:lnSpc>
              <a:spcAft>
                <a:spcPts val="800"/>
              </a:spcAft>
            </a:pPr>
            <a:r>
              <a:rPr lang="en-US" b="1" dirty="0"/>
              <a:t>2. Putting a fire blanket on the fire &gt; removes oxygen – the blanket cuts off the supply of oxygen and puts the fire out.</a:t>
            </a:r>
            <a:endParaRPr lang="en-AU" dirty="0"/>
          </a:p>
          <a:p>
            <a:pPr>
              <a:lnSpc>
                <a:spcPct val="107000"/>
              </a:lnSpc>
              <a:spcAft>
                <a:spcPts val="800"/>
              </a:spcAft>
            </a:pPr>
            <a:r>
              <a:rPr lang="en-US" b="1" dirty="0"/>
              <a:t>3. Using a bulldozer to clear the vegetation &gt; removes fuel – the bulldozer is removing all the fuel so the fire has nothing to burn </a:t>
            </a:r>
            <a:endParaRPr lang="en-AU" dirty="0"/>
          </a:p>
          <a:p>
            <a:pPr>
              <a:lnSpc>
                <a:spcPct val="107000"/>
              </a:lnSpc>
              <a:spcAft>
                <a:spcPts val="800"/>
              </a:spcAft>
            </a:pPr>
            <a:r>
              <a:rPr lang="en-US" b="1" dirty="0"/>
              <a:t>4. Putting out campfire with a bucket of water &gt; heat &gt; the bucket of water cools the fuel so it can no longer burn. </a:t>
            </a:r>
            <a:endParaRPr lang="en-AU" dirty="0"/>
          </a:p>
          <a:p>
            <a:pPr>
              <a:lnSpc>
                <a:spcPct val="107000"/>
              </a:lnSpc>
              <a:spcAft>
                <a:spcPts val="800"/>
              </a:spcAft>
            </a:pPr>
            <a:r>
              <a:rPr lang="en-US" b="1" dirty="0"/>
              <a:t>5. Stop, drop and roll &gt; removes oxygen &gt; rolling on the ground smothers the fire and starves it of oxygen.</a:t>
            </a:r>
            <a:endParaRPr lang="en-AU" dirty="0"/>
          </a:p>
          <a:p>
            <a:pPr>
              <a:lnSpc>
                <a:spcPct val="107000"/>
              </a:lnSpc>
              <a:spcAft>
                <a:spcPts val="800"/>
              </a:spcAft>
            </a:pPr>
            <a:r>
              <a:rPr lang="en-US" b="1" dirty="0"/>
              <a:t>6. Burning off leaf litter &gt; removes fuel – when the leaves are already burnt, </a:t>
            </a:r>
            <a:r>
              <a:rPr lang="en-AU" b="1" dirty="0"/>
              <a:t>the fire has nothing to burn. </a:t>
            </a:r>
            <a:endParaRPr lang="en-US" dirty="0"/>
          </a:p>
          <a:p>
            <a:endParaRPr lang="en-AU" dirty="0"/>
          </a:p>
          <a:p>
            <a:endParaRPr lang="en-AU" dirty="0"/>
          </a:p>
          <a:p>
            <a:endParaRPr lang="en-AU" dirty="0"/>
          </a:p>
          <a:p>
            <a:r>
              <a:rPr lang="en-AU" b="1" dirty="0"/>
              <a:t>NOTE: You will find a </a:t>
            </a:r>
            <a:r>
              <a:rPr lang="en-AU" b="1" dirty="0" err="1"/>
              <a:t>powerpoint</a:t>
            </a:r>
            <a:r>
              <a:rPr lang="en-AU" b="1" dirty="0"/>
              <a:t> version of this quiz on the website here: </a:t>
            </a:r>
            <a:r>
              <a:rPr lang="en-AU" dirty="0">
                <a:hlinkClick r:id="rId4"/>
              </a:rPr>
              <a:t>https://www.cfa.vic.gov.au/ArticleDocuments/2734/Worksheet%201_Fire%20Triangle%20Quiz.pptx</a:t>
            </a:r>
            <a:r>
              <a:rPr lang="en-AU" dirty="0"/>
              <a:t> </a:t>
            </a: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6</a:t>
            </a:fld>
            <a:endParaRPr lang="en-AU"/>
          </a:p>
        </p:txBody>
      </p:sp>
    </p:spTree>
    <p:extLst>
      <p:ext uri="{BB962C8B-B14F-4D97-AF65-F5344CB8AC3E}">
        <p14:creationId xmlns:p14="http://schemas.microsoft.com/office/powerpoint/2010/main" val="2440261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Get the students to open their learning journals. Make a “Heading how do bushfires start?” </a:t>
            </a:r>
          </a:p>
          <a:p>
            <a:endParaRPr lang="en-US" b="1" dirty="0"/>
          </a:p>
          <a:p>
            <a:r>
              <a:rPr lang="en-US" b="1" dirty="0"/>
              <a:t>Students can work with a partner to list as many causes as they can think of. </a:t>
            </a:r>
          </a:p>
          <a:p>
            <a:endParaRPr lang="en-US" b="1" dirty="0"/>
          </a:p>
          <a:p>
            <a:r>
              <a:rPr lang="en-US" b="1" dirty="0"/>
              <a:t>Reconvene the class. Invite students to share their ideas and write them up on the board. </a:t>
            </a:r>
          </a:p>
          <a:p>
            <a:endParaRPr lang="en-US" b="1" dirty="0"/>
          </a:p>
          <a:p>
            <a:r>
              <a:rPr lang="en-US" b="1" dirty="0"/>
              <a:t>When the students have contributed everything on their lists, ask them “Which cause is the most common in Victoria?” </a:t>
            </a:r>
          </a:p>
        </p:txBody>
      </p:sp>
      <p:sp>
        <p:nvSpPr>
          <p:cNvPr id="4" name="Slide Number Placeholder 3"/>
          <p:cNvSpPr>
            <a:spLocks noGrp="1"/>
          </p:cNvSpPr>
          <p:nvPr>
            <p:ph type="sldNum" sz="quarter" idx="5"/>
          </p:nvPr>
        </p:nvSpPr>
        <p:spPr/>
        <p:txBody>
          <a:bodyPr/>
          <a:lstStyle/>
          <a:p>
            <a:fld id="{C451C90F-C84C-48E9-B283-88458C67BA8B}" type="slidenum">
              <a:rPr lang="en-AU" smtClean="0"/>
              <a:t>8</a:t>
            </a:fld>
            <a:endParaRPr lang="en-AU"/>
          </a:p>
        </p:txBody>
      </p:sp>
    </p:spTree>
    <p:extLst>
      <p:ext uri="{BB962C8B-B14F-4D97-AF65-F5344CB8AC3E}">
        <p14:creationId xmlns:p14="http://schemas.microsoft.com/office/powerpoint/2010/main" val="1513823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information on the slide. </a:t>
            </a:r>
          </a:p>
          <a:p>
            <a:endParaRPr lang="en-AU" b="1" dirty="0"/>
          </a:p>
          <a:p>
            <a:r>
              <a:rPr lang="en-AU" b="1" dirty="0"/>
              <a:t>Ask the students to rank the four causes in order from most common to least common. They can do this pairs or individually. When they are finished, invite some of the students to share their rankings. </a:t>
            </a:r>
          </a:p>
        </p:txBody>
      </p:sp>
      <p:sp>
        <p:nvSpPr>
          <p:cNvPr id="4" name="Slide Number Placeholder 3"/>
          <p:cNvSpPr>
            <a:spLocks noGrp="1"/>
          </p:cNvSpPr>
          <p:nvPr>
            <p:ph type="sldNum" sz="quarter" idx="5"/>
          </p:nvPr>
        </p:nvSpPr>
        <p:spPr/>
        <p:txBody>
          <a:bodyPr/>
          <a:lstStyle/>
          <a:p>
            <a:fld id="{C451C90F-C84C-48E9-B283-88458C67BA8B}" type="slidenum">
              <a:rPr lang="en-AU" smtClean="0"/>
              <a:t>9</a:t>
            </a:fld>
            <a:endParaRPr lang="en-AU"/>
          </a:p>
        </p:txBody>
      </p:sp>
    </p:spTree>
    <p:extLst>
      <p:ext uri="{BB962C8B-B14F-4D97-AF65-F5344CB8AC3E}">
        <p14:creationId xmlns:p14="http://schemas.microsoft.com/office/powerpoint/2010/main" val="16010505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As a class, discuss the data in the pie chart. What is the most common cause? What is the second most common? Third? Fourth? Ask the students to compare their rankings to the data in the pie chart – Which ones did they guess correctly? Which ones did they get wrong? </a:t>
            </a:r>
          </a:p>
          <a:p>
            <a:endParaRPr lang="en-US" b="1" dirty="0">
              <a:cs typeface="Calibri"/>
            </a:endParaRPr>
          </a:p>
          <a:p>
            <a:r>
              <a:rPr lang="en-US" b="1" dirty="0">
                <a:cs typeface="Calibri"/>
              </a:rPr>
              <a:t>Facilitate a short discussion about the implications of this data for bushfire safety (e.g. If 40% of bushfires are caused by accidents and negligence, what does that mean for what WE can do to prevent bushfires from starting in the first place?) </a:t>
            </a:r>
          </a:p>
        </p:txBody>
      </p:sp>
      <p:sp>
        <p:nvSpPr>
          <p:cNvPr id="4" name="Slide Number Placeholder 3"/>
          <p:cNvSpPr>
            <a:spLocks noGrp="1"/>
          </p:cNvSpPr>
          <p:nvPr>
            <p:ph type="sldNum" sz="quarter" idx="5"/>
          </p:nvPr>
        </p:nvSpPr>
        <p:spPr/>
        <p:txBody>
          <a:bodyPr/>
          <a:lstStyle/>
          <a:p>
            <a:fld id="{C451C90F-C84C-48E9-B283-88458C67BA8B}" type="slidenum">
              <a:rPr lang="en-AU" smtClean="0"/>
              <a:t>10</a:t>
            </a:fld>
            <a:endParaRPr lang="en-AU"/>
          </a:p>
        </p:txBody>
      </p:sp>
    </p:spTree>
    <p:extLst>
      <p:ext uri="{BB962C8B-B14F-4D97-AF65-F5344CB8AC3E}">
        <p14:creationId xmlns:p14="http://schemas.microsoft.com/office/powerpoint/2010/main" val="3153534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“Have you ever been camping?” “Have you ever had a camp fire?”  “What did you do to ensure your campfire didn’t start a bushfire?”  </a:t>
            </a:r>
          </a:p>
          <a:p>
            <a:endParaRPr lang="en-AU" b="1" dirty="0"/>
          </a:p>
          <a:p>
            <a:r>
              <a:rPr lang="en-AU" b="1" dirty="0"/>
              <a:t>Put the students in pairs. Instruct them to open a new page in their learning journal and write the heading ‘Campfire Safety’. Underneath, draw a table with two columns and label them ‘Do’ and ‘Don’t’ </a:t>
            </a:r>
          </a:p>
          <a:p>
            <a:endParaRPr lang="en-AU" b="1" dirty="0"/>
          </a:p>
          <a:p>
            <a:r>
              <a:rPr lang="en-AU" b="1" dirty="0"/>
              <a:t>Tell them they are going to watch a video about campfire safety and they need to record as many dos and don’ts as they can. </a:t>
            </a:r>
          </a:p>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11</a:t>
            </a:fld>
            <a:endParaRPr lang="en-AU"/>
          </a:p>
        </p:txBody>
      </p:sp>
    </p:spTree>
    <p:extLst>
      <p:ext uri="{BB962C8B-B14F-4D97-AF65-F5344CB8AC3E}">
        <p14:creationId xmlns:p14="http://schemas.microsoft.com/office/powerpoint/2010/main" val="1346580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Play the video once. The students won’t have time to write down all of the dos and don’t because it moves quickly. Tell the students that you are going to play it again and this time they need to tell you when to pause so they can write down the do or don’t. They will need to listen carefully. You may need to play it a couple of times. </a:t>
            </a:r>
            <a:endParaRPr lang="en-US"/>
          </a:p>
          <a:p>
            <a:endParaRPr lang="en-AU" dirty="0"/>
          </a:p>
          <a:p>
            <a:r>
              <a:rPr lang="en-AU" b="1" dirty="0"/>
              <a:t>When the students think they have recorded all the dos and don’ts, review them against these lists: </a:t>
            </a:r>
            <a:endParaRPr lang="en-US" dirty="0"/>
          </a:p>
          <a:p>
            <a:endParaRPr lang="en-AU" dirty="0"/>
          </a:p>
          <a:p>
            <a:r>
              <a:rPr lang="en-AU" b="1" dirty="0"/>
              <a:t>Dos </a:t>
            </a:r>
            <a:endParaRPr lang="en-US"/>
          </a:p>
          <a:p>
            <a:pPr marL="171450" indent="-171450">
              <a:buFont typeface="Arial,Sans-Serif"/>
              <a:buChar char="•"/>
            </a:pPr>
            <a:r>
              <a:rPr lang="en-AU" b="1" dirty="0"/>
              <a:t>Check if it’s a total fire ban</a:t>
            </a:r>
            <a:endParaRPr lang="en-US" dirty="0"/>
          </a:p>
          <a:p>
            <a:pPr marL="171450" indent="-171450">
              <a:buFont typeface="Arial,Sans-Serif"/>
              <a:buChar char="•"/>
            </a:pPr>
            <a:r>
              <a:rPr lang="en-AU" b="1" dirty="0"/>
              <a:t>Set up camp and store supplies 3m away from your camp fire </a:t>
            </a:r>
            <a:endParaRPr lang="en-US" dirty="0"/>
          </a:p>
          <a:p>
            <a:pPr marL="171450" indent="-171450">
              <a:buFont typeface="Arial,Sans-Serif"/>
              <a:buChar char="•"/>
            </a:pPr>
            <a:r>
              <a:rPr lang="en-AU" b="1" dirty="0"/>
              <a:t>Build you campfire so it’s no bigger than 1m wide and 1m long </a:t>
            </a:r>
            <a:endParaRPr lang="en-US" dirty="0"/>
          </a:p>
          <a:p>
            <a:pPr marL="171450" indent="-171450">
              <a:buFont typeface="Arial,Sans-Serif"/>
              <a:buChar char="•"/>
            </a:pPr>
            <a:r>
              <a:rPr lang="en-AU" b="1" dirty="0"/>
              <a:t>Extinguish your campfire with water </a:t>
            </a:r>
            <a:endParaRPr lang="en-US" dirty="0"/>
          </a:p>
          <a:p>
            <a:endParaRPr lang="en-AU" dirty="0"/>
          </a:p>
          <a:p>
            <a:r>
              <a:rPr lang="en-AU" b="1" dirty="0"/>
              <a:t>Don’t </a:t>
            </a:r>
            <a:endParaRPr lang="en-US"/>
          </a:p>
          <a:p>
            <a:pPr marL="171450" indent="-171450">
              <a:buFont typeface="Arial,Sans-Serif"/>
              <a:buChar char="•"/>
            </a:pPr>
            <a:r>
              <a:rPr lang="en-AU" b="1" dirty="0"/>
              <a:t>Light a campfire if a total fire ban is in place </a:t>
            </a:r>
            <a:endParaRPr lang="en-US" dirty="0"/>
          </a:p>
          <a:p>
            <a:pPr marL="171450" indent="-171450">
              <a:buFont typeface="Arial,Sans-Serif"/>
              <a:buChar char="•"/>
            </a:pPr>
            <a:r>
              <a:rPr lang="en-AU" b="1" dirty="0"/>
              <a:t>Leave a burning campfire unattended </a:t>
            </a:r>
            <a:endParaRPr lang="en-US" dirty="0"/>
          </a:p>
          <a:p>
            <a:pPr marL="171450" indent="-171450">
              <a:buFont typeface="Arial,Sans-Serif"/>
              <a:buChar char="•"/>
            </a:pPr>
            <a:r>
              <a:rPr lang="en-AU" b="1" dirty="0"/>
              <a:t>Put rubbish or food scraps in your fire</a:t>
            </a:r>
            <a:endParaRPr lang="en-US" dirty="0"/>
          </a:p>
          <a:p>
            <a:pPr marL="171450" indent="-171450">
              <a:buFont typeface="Arial,Sans-Serif"/>
              <a:buChar char="•"/>
            </a:pPr>
            <a:r>
              <a:rPr lang="en-AU" b="1" dirty="0"/>
              <a:t>Scrape dirt over the top of your campfire </a:t>
            </a:r>
            <a:endParaRPr lang="en-US" dirty="0"/>
          </a:p>
          <a:p>
            <a:pPr marL="171450" indent="-171450">
              <a:buFont typeface="Arial,Sans-Serif"/>
              <a:buChar char="•"/>
            </a:pPr>
            <a:r>
              <a:rPr lang="en-AU" b="1" dirty="0"/>
              <a:t>Leave hot embers in your campfire </a:t>
            </a:r>
            <a:endParaRPr lang="en-US" dirty="0"/>
          </a:p>
          <a:p>
            <a:endParaRPr lang="en-AU" dirty="0"/>
          </a:p>
          <a:p>
            <a:r>
              <a:rPr lang="en-AU" b="1" dirty="0"/>
              <a:t>Finish this activity with a short class discussion about the role they can play in campfire safety. Prompt: Now that you have this knowledge about campfire safety, what can you do to help prevent bushfires? (e.g. practice good campfire safety themselves, educate others about campfire safety)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12</a:t>
            </a:fld>
            <a:endParaRPr lang="en-AU"/>
          </a:p>
        </p:txBody>
      </p:sp>
    </p:spTree>
    <p:extLst>
      <p:ext uri="{BB962C8B-B14F-4D97-AF65-F5344CB8AC3E}">
        <p14:creationId xmlns:p14="http://schemas.microsoft.com/office/powerpoint/2010/main" val="600047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13</a:t>
            </a:fld>
            <a:endParaRPr lang="en-AU"/>
          </a:p>
        </p:txBody>
      </p:sp>
    </p:spTree>
    <p:extLst>
      <p:ext uri="{BB962C8B-B14F-4D97-AF65-F5344CB8AC3E}">
        <p14:creationId xmlns:p14="http://schemas.microsoft.com/office/powerpoint/2010/main" val="501597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with students about how this bushfire is spreading. </a:t>
            </a:r>
          </a:p>
        </p:txBody>
      </p:sp>
      <p:sp>
        <p:nvSpPr>
          <p:cNvPr id="4" name="Slide Number Placeholder 3"/>
          <p:cNvSpPr>
            <a:spLocks noGrp="1"/>
          </p:cNvSpPr>
          <p:nvPr>
            <p:ph type="sldNum" sz="quarter" idx="5"/>
          </p:nvPr>
        </p:nvSpPr>
        <p:spPr/>
        <p:txBody>
          <a:bodyPr/>
          <a:lstStyle/>
          <a:p>
            <a:fld id="{C451C90F-C84C-48E9-B283-88458C67BA8B}" type="slidenum">
              <a:rPr lang="en-AU" smtClean="0"/>
              <a:t>14</a:t>
            </a:fld>
            <a:endParaRPr lang="en-AU"/>
          </a:p>
        </p:txBody>
      </p:sp>
    </p:spTree>
    <p:extLst>
      <p:ext uri="{BB962C8B-B14F-4D97-AF65-F5344CB8AC3E}">
        <p14:creationId xmlns:p14="http://schemas.microsoft.com/office/powerpoint/2010/main" val="8492315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these three main causes using the next three slides and get the students to complete a labelled diagram of the three main causes in their learning journals. </a:t>
            </a:r>
          </a:p>
        </p:txBody>
      </p:sp>
      <p:sp>
        <p:nvSpPr>
          <p:cNvPr id="4" name="Slide Number Placeholder 3"/>
          <p:cNvSpPr>
            <a:spLocks noGrp="1"/>
          </p:cNvSpPr>
          <p:nvPr>
            <p:ph type="sldNum" sz="quarter" idx="5"/>
          </p:nvPr>
        </p:nvSpPr>
        <p:spPr/>
        <p:txBody>
          <a:bodyPr/>
          <a:lstStyle/>
          <a:p>
            <a:fld id="{C451C90F-C84C-48E9-B283-88458C67BA8B}" type="slidenum">
              <a:rPr lang="en-AU" smtClean="0"/>
              <a:t>15</a:t>
            </a:fld>
            <a:endParaRPr lang="en-AU"/>
          </a:p>
        </p:txBody>
      </p:sp>
    </p:spTree>
    <p:extLst>
      <p:ext uri="{BB962C8B-B14F-4D97-AF65-F5344CB8AC3E}">
        <p14:creationId xmlns:p14="http://schemas.microsoft.com/office/powerpoint/2010/main" val="40099175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16</a:t>
            </a:fld>
            <a:endParaRPr lang="en-AU"/>
          </a:p>
        </p:txBody>
      </p:sp>
    </p:spTree>
    <p:extLst>
      <p:ext uri="{BB962C8B-B14F-4D97-AF65-F5344CB8AC3E}">
        <p14:creationId xmlns:p14="http://schemas.microsoft.com/office/powerpoint/2010/main" val="12954415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Note: most lives are lost due to radiant heat. People caught out in the open or in cars perish due to radiant heat, before the flames get near them.</a:t>
            </a:r>
          </a:p>
        </p:txBody>
      </p:sp>
      <p:sp>
        <p:nvSpPr>
          <p:cNvPr id="4" name="Slide Number Placeholder 3"/>
          <p:cNvSpPr>
            <a:spLocks noGrp="1"/>
          </p:cNvSpPr>
          <p:nvPr>
            <p:ph type="sldNum" sz="quarter" idx="5"/>
          </p:nvPr>
        </p:nvSpPr>
        <p:spPr/>
        <p:txBody>
          <a:bodyPr/>
          <a:lstStyle/>
          <a:p>
            <a:fld id="{C451C90F-C84C-48E9-B283-88458C67BA8B}" type="slidenum">
              <a:rPr lang="en-AU" smtClean="0"/>
              <a:t>17</a:t>
            </a:fld>
            <a:endParaRPr lang="en-AU"/>
          </a:p>
        </p:txBody>
      </p:sp>
    </p:spTree>
    <p:extLst>
      <p:ext uri="{BB962C8B-B14F-4D97-AF65-F5344CB8AC3E}">
        <p14:creationId xmlns:p14="http://schemas.microsoft.com/office/powerpoint/2010/main" val="1942344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18</a:t>
            </a:fld>
            <a:endParaRPr lang="en-AU"/>
          </a:p>
        </p:txBody>
      </p:sp>
    </p:spTree>
    <p:extLst>
      <p:ext uri="{BB962C8B-B14F-4D97-AF65-F5344CB8AC3E}">
        <p14:creationId xmlns:p14="http://schemas.microsoft.com/office/powerpoint/2010/main" val="2905101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 </a:t>
            </a:r>
            <a:r>
              <a:rPr lang="en-AU" dirty="0">
                <a:hlinkClick r:id="rId3"/>
              </a:rPr>
              <a:t>https://www.youtube.com/watch?v=p1iZPR6aIBc</a:t>
            </a:r>
            <a:r>
              <a:rPr lang="en-AU" dirty="0"/>
              <a:t> </a:t>
            </a:r>
            <a:endParaRPr lang="en-US" dirty="0"/>
          </a:p>
          <a:p>
            <a:endParaRPr lang="en-US" dirty="0"/>
          </a:p>
          <a:p>
            <a:r>
              <a:rPr lang="en-US" b="1" dirty="0"/>
              <a:t>Introduce the video: “This video of controlled burn shows how a fire can spread via direct flame contact, radiant heat and embers. The was </a:t>
            </a:r>
            <a:r>
              <a:rPr lang="en-AU" b="1" dirty="0"/>
              <a:t>fire was lit by bushfire scientists at the CFA and CSIRO to test how well the CFA fire trucks can stand up to radiant heat, ember attack and direct flame contact. There are no people in the </a:t>
            </a:r>
            <a:r>
              <a:rPr lang="en-AU" b="1" dirty="0" err="1"/>
              <a:t>firetrucks</a:t>
            </a:r>
            <a:r>
              <a:rPr lang="en-AU" b="1" dirty="0"/>
              <a:t> and the surrounding area had been burnt previously to stop the fire spreading out of control. The CFA also have a lot of firefighters and firefighting equipment to keep the fire within the containment lines. Although it is just a test, it does show you how quickly fire can spread, and you can see how it travels. As we watch the video, we will try to find examples of direct flame contact, radiant heat and embers.” </a:t>
            </a:r>
            <a:endParaRPr lang="en-US" dirty="0"/>
          </a:p>
          <a:p>
            <a:endParaRPr lang="en-AU" dirty="0"/>
          </a:p>
          <a:p>
            <a:r>
              <a:rPr lang="en-AU" b="1" dirty="0"/>
              <a:t>Key points in the video: </a:t>
            </a:r>
            <a:endParaRPr lang="en-US" dirty="0"/>
          </a:p>
          <a:p>
            <a:pPr marL="171450" indent="-171450">
              <a:buFont typeface="Arial,Sans-Serif"/>
              <a:buChar char="•"/>
            </a:pPr>
            <a:r>
              <a:rPr lang="en-AU" b="1" dirty="0"/>
              <a:t>00:00 – 2:24 provides important background information about the test. </a:t>
            </a:r>
            <a:endParaRPr lang="en-US" dirty="0"/>
          </a:p>
          <a:p>
            <a:pPr marL="171450" indent="-171450">
              <a:buFont typeface="Arial,Sans-Serif"/>
              <a:buChar char="•"/>
            </a:pPr>
            <a:r>
              <a:rPr lang="en-AU" b="1" dirty="0"/>
              <a:t>02:24 – 4:40 shows the fire spreading by direct flame contact </a:t>
            </a:r>
            <a:endParaRPr lang="en-US" dirty="0"/>
          </a:p>
          <a:p>
            <a:pPr marL="171450" indent="-171450">
              <a:buFont typeface="Arial,Sans-Serif"/>
              <a:buChar char="•"/>
            </a:pPr>
            <a:r>
              <a:rPr lang="en-AU" b="1" dirty="0"/>
              <a:t>4:40 – 5:05 shows embers igniting spot fires ahead of the main fire front </a:t>
            </a:r>
            <a:endParaRPr lang="en-US" dirty="0"/>
          </a:p>
          <a:p>
            <a:pPr marL="171450" indent="-171450">
              <a:buFont typeface="Arial,Sans-Serif"/>
              <a:buChar char="•"/>
            </a:pPr>
            <a:r>
              <a:rPr lang="en-AU" b="1" dirty="0"/>
              <a:t>5:05 shows a tree trunk igniting due to radiant heat (Notice that the flames have not touched the tree – the heat generated by the fire is intense enough to ignite the bark on the tree trunk). </a:t>
            </a:r>
            <a:endParaRPr lang="en-US" dirty="0"/>
          </a:p>
          <a:p>
            <a:pPr marL="171450" indent="-171450">
              <a:buFont typeface="Arial,Sans-Serif"/>
              <a:buChar char="•"/>
            </a:pPr>
            <a:r>
              <a:rPr lang="en-AU" b="1" dirty="0"/>
              <a:t>6:29 shows the fire reaching a temperature of 720 degrees Celsius but the </a:t>
            </a:r>
            <a:r>
              <a:rPr lang="en-AU" b="1" dirty="0" err="1"/>
              <a:t>firetruck</a:t>
            </a:r>
            <a:r>
              <a:rPr lang="en-AU" b="1" dirty="0"/>
              <a:t> has been built to withstand these temperatures and it standing up well. </a:t>
            </a:r>
            <a:endParaRPr lang="en-US" dirty="0"/>
          </a:p>
          <a:p>
            <a:pPr marL="171450" indent="-171450">
              <a:buFont typeface="Arial,Sans-Serif"/>
              <a:buChar char="•"/>
            </a:pPr>
            <a:r>
              <a:rPr lang="en-AU" b="1" dirty="0"/>
              <a:t>6:45 shows that the time since the fire started is only 4 minutes. </a:t>
            </a:r>
            <a:endParaRPr lang="en-US" dirty="0"/>
          </a:p>
          <a:p>
            <a:endParaRPr lang="en-AU" dirty="0"/>
          </a:p>
          <a:p>
            <a:r>
              <a:rPr lang="en-AU" b="1" dirty="0"/>
              <a:t>At these key points in the video, press pause to have a class discussion about how the fire is spreading. </a:t>
            </a:r>
            <a:endParaRPr lang="en-US" dirty="0"/>
          </a:p>
          <a:p>
            <a:endParaRPr lang="en-AU" dirty="0"/>
          </a:p>
          <a:p>
            <a:r>
              <a:rPr lang="en-AU" b="1" dirty="0"/>
              <a:t>At 06.45 you can stop the video and tell the students that the test was successful and that the </a:t>
            </a:r>
            <a:r>
              <a:rPr lang="en-AU" b="1" dirty="0" err="1"/>
              <a:t>firetrucks</a:t>
            </a:r>
            <a:r>
              <a:rPr lang="en-AU" b="1" dirty="0"/>
              <a:t> were able to stand up to direct flame contact, radiant heat and embers. The fire was extinguished by the CFA and everybody was safe. This is just one example of the hundreds of tests and experiments our Victorian that bushfire scientists have conducted to gain a better understanding of bushfire behaviour. </a:t>
            </a:r>
            <a:endParaRPr lang="en-US" dirty="0"/>
          </a:p>
          <a:p>
            <a:endParaRPr lang="en-AU" dirty="0"/>
          </a:p>
          <a:p>
            <a:r>
              <a:rPr lang="en-AU" b="1" dirty="0"/>
              <a:t>Give the students more time to finish their diagrams, label the describe the mechanism of fire spread under each one.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19</a:t>
            </a:fld>
            <a:endParaRPr lang="en-AU"/>
          </a:p>
        </p:txBody>
      </p:sp>
    </p:spTree>
    <p:extLst>
      <p:ext uri="{BB962C8B-B14F-4D97-AF65-F5344CB8AC3E}">
        <p14:creationId xmlns:p14="http://schemas.microsoft.com/office/powerpoint/2010/main" val="3573982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RECAP.  Present this slide and facilitate a discussion about the fire in the CFA video. Discussion prompts: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did the fire start?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did that fire spread?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quickly did it spread?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much radiant heat did it generate? (the temperature in the fire reached 720 degrees)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How much vegetation did it burn? </a:t>
            </a:r>
          </a:p>
        </p:txBody>
      </p:sp>
      <p:sp>
        <p:nvSpPr>
          <p:cNvPr id="4" name="Slide Number Placeholder 3"/>
          <p:cNvSpPr>
            <a:spLocks noGrp="1"/>
          </p:cNvSpPr>
          <p:nvPr>
            <p:ph type="sldNum" sz="quarter" idx="5"/>
          </p:nvPr>
        </p:nvSpPr>
        <p:spPr/>
        <p:txBody>
          <a:bodyPr/>
          <a:lstStyle/>
          <a:p>
            <a:fld id="{C451C90F-C84C-48E9-B283-88458C67BA8B}" type="slidenum">
              <a:rPr lang="en-AU" smtClean="0"/>
              <a:t>20</a:t>
            </a:fld>
            <a:endParaRPr lang="en-AU"/>
          </a:p>
        </p:txBody>
      </p:sp>
    </p:spTree>
    <p:extLst>
      <p:ext uri="{BB962C8B-B14F-4D97-AF65-F5344CB8AC3E}">
        <p14:creationId xmlns:p14="http://schemas.microsoft.com/office/powerpoint/2010/main" val="16462837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bushfire behaviour is influence by four main factors: Facilitate a short discussion about these three factors: </a:t>
            </a:r>
          </a:p>
          <a:p>
            <a:pPr marL="171450" indent="-171450">
              <a:buFont typeface="Arial" panose="020B0604020202020204" pitchFamily="34" charset="0"/>
              <a:buChar char="•"/>
            </a:pPr>
            <a:r>
              <a:rPr lang="en-AU" b="1" dirty="0"/>
              <a:t>What do we mean by fuel? How does fuel influence bushfire behaviour? </a:t>
            </a:r>
          </a:p>
          <a:p>
            <a:pPr marL="171450" indent="-171450">
              <a:buFont typeface="Arial" panose="020B0604020202020204" pitchFamily="34" charset="0"/>
              <a:buChar char="•"/>
            </a:pPr>
            <a:r>
              <a:rPr lang="en-AU" b="1" dirty="0"/>
              <a:t>What do we mean weather? How does weather influence bushfire behaviour? </a:t>
            </a:r>
          </a:p>
          <a:p>
            <a:pPr marL="171450" indent="-171450">
              <a:buFont typeface="Arial" panose="020B0604020202020204" pitchFamily="34" charset="0"/>
              <a:buChar char="•"/>
            </a:pPr>
            <a:r>
              <a:rPr lang="en-AU" b="1" dirty="0"/>
              <a:t>What do we mean by topography? How does topography influence bushfire behaviour? </a:t>
            </a:r>
          </a:p>
          <a:p>
            <a:pPr marL="171450" indent="-171450">
              <a:buFont typeface="Arial" panose="020B0604020202020204" pitchFamily="34" charset="0"/>
              <a:buChar char="•"/>
            </a:pPr>
            <a:endParaRPr lang="en-AU" b="1" dirty="0"/>
          </a:p>
          <a:p>
            <a:pPr marL="0" indent="0">
              <a:buFont typeface="Arial" panose="020B0604020202020204" pitchFamily="34" charset="0"/>
              <a:buNone/>
            </a:pPr>
            <a:r>
              <a:rPr lang="en-AU" b="1" dirty="0"/>
              <a:t>Get the students to make a title page in their learning journals for Bushfire Behaviour. They can include the information on this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21</a:t>
            </a:fld>
            <a:endParaRPr lang="en-AU"/>
          </a:p>
        </p:txBody>
      </p:sp>
    </p:spTree>
    <p:extLst>
      <p:ext uri="{BB962C8B-B14F-4D97-AF65-F5344CB8AC3E}">
        <p14:creationId xmlns:p14="http://schemas.microsoft.com/office/powerpoint/2010/main" val="2131350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E32A6-40E8-623E-CDE7-32BB0CB87D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C68A53-4D13-21E3-A3DA-B7049C5916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A52D4B-4B56-28C3-F5D8-182B787F478A}"/>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B612FB2D-3430-7F43-195C-CA1A8A9A55CB}"/>
              </a:ext>
            </a:extLst>
          </p:cNvPr>
          <p:cNvSpPr>
            <a:spLocks noGrp="1"/>
          </p:cNvSpPr>
          <p:nvPr>
            <p:ph type="sldNum" sz="quarter" idx="5"/>
          </p:nvPr>
        </p:nvSpPr>
        <p:spPr/>
        <p:txBody>
          <a:bodyPr/>
          <a:lstStyle/>
          <a:p>
            <a:fld id="{C451C90F-C84C-48E9-B283-88458C67BA8B}" type="slidenum">
              <a:rPr lang="en-AU" smtClean="0"/>
              <a:t>22</a:t>
            </a:fld>
            <a:endParaRPr lang="en-AU"/>
          </a:p>
        </p:txBody>
      </p:sp>
    </p:spTree>
    <p:extLst>
      <p:ext uri="{BB962C8B-B14F-4D97-AF65-F5344CB8AC3E}">
        <p14:creationId xmlns:p14="http://schemas.microsoft.com/office/powerpoint/2010/main" val="23796280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Present the slide. Ask the students: </a:t>
            </a:r>
          </a:p>
          <a:p>
            <a:pPr marL="171450" indent="-171450">
              <a:buFont typeface="Arial" panose="020B0604020202020204" pitchFamily="34" charset="0"/>
              <a:buChar char="•"/>
            </a:pPr>
            <a:r>
              <a:rPr lang="en-AU" b="1" dirty="0"/>
              <a:t>What vegetation type do you think this is? NOTE: Fire ecology recap -  If they need clues get them to choose from forest, </a:t>
            </a:r>
            <a:r>
              <a:rPr lang="en-AU" b="1" u="sng" dirty="0"/>
              <a:t>woodland, </a:t>
            </a:r>
            <a:r>
              <a:rPr lang="en-AU" b="1" dirty="0"/>
              <a:t>grassland, scrub, shrubland, etc). (Answer: Woodland) </a:t>
            </a:r>
          </a:p>
          <a:p>
            <a:pPr marL="171450" indent="-171450">
              <a:buFont typeface="Arial" panose="020B0604020202020204" pitchFamily="34" charset="0"/>
              <a:buChar char="•"/>
            </a:pPr>
            <a:r>
              <a:rPr lang="en-AU" b="1" dirty="0"/>
              <a:t>Do you think there could be a bushfire in this place? Why? (Confirm that there is a lot of fuel for a bushfire). </a:t>
            </a:r>
          </a:p>
          <a:p>
            <a:pPr marL="0" indent="0">
              <a:buFont typeface="Arial" panose="020B0604020202020204" pitchFamily="34" charset="0"/>
              <a:buNone/>
            </a:pPr>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23</a:t>
            </a:fld>
            <a:endParaRPr lang="en-AU"/>
          </a:p>
        </p:txBody>
      </p:sp>
    </p:spTree>
    <p:extLst>
      <p:ext uri="{BB962C8B-B14F-4D97-AF65-F5344CB8AC3E}">
        <p14:creationId xmlns:p14="http://schemas.microsoft.com/office/powerpoint/2010/main" val="4274243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information on the slide, pointing out the different types of fuel. </a:t>
            </a:r>
            <a:endParaRPr lang="en-US"/>
          </a:p>
          <a:p>
            <a:endParaRPr lang="en-AU" dirty="0"/>
          </a:p>
          <a:p>
            <a:r>
              <a:rPr lang="en-AU" b="1" dirty="0"/>
              <a:t>Ask the students: Why do these things catch alight easily and burn quickly? </a:t>
            </a:r>
            <a:r>
              <a:rPr lang="en-AU" dirty="0"/>
              <a:t>(A: </a:t>
            </a:r>
            <a:r>
              <a:rPr lang="en-US" dirty="0"/>
              <a:t>These fuels dry out fast and heat up quickly as a fire approaches, which means they catch alight and burn easily)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24</a:t>
            </a:fld>
            <a:endParaRPr lang="en-AU"/>
          </a:p>
        </p:txBody>
      </p:sp>
    </p:spTree>
    <p:extLst>
      <p:ext uri="{BB962C8B-B14F-4D97-AF65-F5344CB8AC3E}">
        <p14:creationId xmlns:p14="http://schemas.microsoft.com/office/powerpoint/2010/main" val="17012068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Talk through the information on the slide. Tell the students they are going to learn about these four things and how they influence bushfire behavior. </a:t>
            </a:r>
          </a:p>
        </p:txBody>
      </p:sp>
      <p:sp>
        <p:nvSpPr>
          <p:cNvPr id="4" name="Slide Number Placeholder 3"/>
          <p:cNvSpPr>
            <a:spLocks noGrp="1"/>
          </p:cNvSpPr>
          <p:nvPr>
            <p:ph type="sldNum" sz="quarter" idx="5"/>
          </p:nvPr>
        </p:nvSpPr>
        <p:spPr/>
        <p:txBody>
          <a:bodyPr/>
          <a:lstStyle/>
          <a:p>
            <a:fld id="{C451C90F-C84C-48E9-B283-88458C67BA8B}" type="slidenum">
              <a:rPr lang="en-AU" smtClean="0"/>
              <a:t>25</a:t>
            </a:fld>
            <a:endParaRPr lang="en-AU"/>
          </a:p>
        </p:txBody>
      </p:sp>
    </p:spTree>
    <p:extLst>
      <p:ext uri="{BB962C8B-B14F-4D97-AF65-F5344CB8AC3E}">
        <p14:creationId xmlns:p14="http://schemas.microsoft.com/office/powerpoint/2010/main" val="41970278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Talk through the information on the slide. Facilitate a discussion about flammability of fine fuels versus heavy fuels. Suggested prompts: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catch alight first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Fine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burn quicker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Fine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burn for the longest amount of time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Heavy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create the most radiant heat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 Heavy fuels)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Which fuels would be harder to put out - the fine fuels or the heavy fuels? </a:t>
            </a: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(A: : Heavy fuels)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make make a heading for Fuel Size in their learning journals. Create a labelled diagram for fine fuels and heavy fuels and include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26</a:t>
            </a:fld>
            <a:endParaRPr lang="en-AU"/>
          </a:p>
        </p:txBody>
      </p:sp>
    </p:spTree>
    <p:extLst>
      <p:ext uri="{BB962C8B-B14F-4D97-AF65-F5344CB8AC3E}">
        <p14:creationId xmlns:p14="http://schemas.microsoft.com/office/powerpoint/2010/main" val="40399727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27</a:t>
            </a:fld>
            <a:endParaRPr lang="en-AU"/>
          </a:p>
        </p:txBody>
      </p:sp>
    </p:spTree>
    <p:extLst>
      <p:ext uri="{BB962C8B-B14F-4D97-AF65-F5344CB8AC3E}">
        <p14:creationId xmlns:p14="http://schemas.microsoft.com/office/powerpoint/2010/main" val="4058031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189CE-58FE-6F4D-8FA7-3DBF83EE4D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284254-EDFE-6814-D3F8-9571C2FF4F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F019F0-D33E-2486-569A-909150B5055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make make a heading for Fuel Size in their learning journals.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AU"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Students create a labelled diagram for fine fuels and heavy fuels and include an explanation of how they burn in a bushfire.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2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endParaRPr>
          </a:p>
        </p:txBody>
      </p:sp>
      <p:sp>
        <p:nvSpPr>
          <p:cNvPr id="4" name="Slide Number Placeholder 3">
            <a:extLst>
              <a:ext uri="{FF2B5EF4-FFF2-40B4-BE49-F238E27FC236}">
                <a16:creationId xmlns:a16="http://schemas.microsoft.com/office/drawing/2014/main" id="{96CF94EB-45C2-C4FD-EEB1-9B12EDC0AAA3}"/>
              </a:ext>
            </a:extLst>
          </p:cNvPr>
          <p:cNvSpPr>
            <a:spLocks noGrp="1"/>
          </p:cNvSpPr>
          <p:nvPr>
            <p:ph type="sldNum" sz="quarter" idx="5"/>
          </p:nvPr>
        </p:nvSpPr>
        <p:spPr/>
        <p:txBody>
          <a:bodyPr/>
          <a:lstStyle/>
          <a:p>
            <a:fld id="{C451C90F-C84C-48E9-B283-88458C67BA8B}" type="slidenum">
              <a:rPr lang="en-AU" smtClean="0"/>
              <a:t>28</a:t>
            </a:fld>
            <a:endParaRPr lang="en-AU"/>
          </a:p>
        </p:txBody>
      </p:sp>
    </p:spTree>
    <p:extLst>
      <p:ext uri="{BB962C8B-B14F-4D97-AF65-F5344CB8AC3E}">
        <p14:creationId xmlns:p14="http://schemas.microsoft.com/office/powerpoint/2010/main" val="36377146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students with the instructions for the Fine Fuels Treasure Hunt.  </a:t>
            </a:r>
          </a:p>
          <a:p>
            <a:endParaRPr lang="en-AU" b="1" dirty="0"/>
          </a:p>
          <a:p>
            <a:r>
              <a:rPr lang="en-AU" b="1" dirty="0"/>
              <a:t>Keep the fine fuel samples on hand for future reference and use. </a:t>
            </a:r>
          </a:p>
          <a:p>
            <a:endParaRPr lang="en-AU" b="1" dirty="0"/>
          </a:p>
          <a:p>
            <a:r>
              <a:rPr lang="en-AU" b="1" dirty="0"/>
              <a:t>Encourage the students to look for evidence fine fuels on their property, in their neighbourhood and around the local area and report back with their observations. </a:t>
            </a:r>
          </a:p>
        </p:txBody>
      </p:sp>
      <p:sp>
        <p:nvSpPr>
          <p:cNvPr id="4" name="Slide Number Placeholder 3"/>
          <p:cNvSpPr>
            <a:spLocks noGrp="1"/>
          </p:cNvSpPr>
          <p:nvPr>
            <p:ph type="sldNum" sz="quarter" idx="5"/>
          </p:nvPr>
        </p:nvSpPr>
        <p:spPr/>
        <p:txBody>
          <a:bodyPr/>
          <a:lstStyle/>
          <a:p>
            <a:fld id="{C451C90F-C84C-48E9-B283-88458C67BA8B}" type="slidenum">
              <a:rPr lang="en-AU" smtClean="0"/>
              <a:t>29</a:t>
            </a:fld>
            <a:endParaRPr lang="en-AU"/>
          </a:p>
        </p:txBody>
      </p:sp>
    </p:spTree>
    <p:extLst>
      <p:ext uri="{BB962C8B-B14F-4D97-AF65-F5344CB8AC3E}">
        <p14:creationId xmlns:p14="http://schemas.microsoft.com/office/powerpoint/2010/main" val="7389061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short discussion about fuel moisture. Discussion prompts: </a:t>
            </a:r>
            <a:endParaRPr lang="en-US"/>
          </a:p>
          <a:p>
            <a:pPr marL="171450" indent="-171450">
              <a:buFont typeface="Arial,Sans-Serif"/>
              <a:buChar char="•"/>
            </a:pPr>
            <a:r>
              <a:rPr lang="en-US" b="1"/>
              <a:t>What is ‘moisture’? (A: Moisture is a form of water </a:t>
            </a:r>
            <a:r>
              <a:rPr lang="en-US" b="1" err="1"/>
              <a:t>vapour</a:t>
            </a:r>
            <a:r>
              <a:rPr lang="en-US" b="1"/>
              <a:t>. Water </a:t>
            </a:r>
            <a:r>
              <a:rPr lang="en-US" b="1" err="1"/>
              <a:t>Vapour</a:t>
            </a:r>
            <a:r>
              <a:rPr lang="en-US" b="1"/>
              <a:t> is tiny invisible drops of water that make something ‘moist’)</a:t>
            </a:r>
            <a:endParaRPr lang="en-US"/>
          </a:p>
          <a:p>
            <a:pPr marL="171450" indent="-171450">
              <a:buFont typeface="Arial,Sans-Serif"/>
              <a:buChar char="•"/>
            </a:pPr>
            <a:r>
              <a:rPr lang="en-US" b="1"/>
              <a:t>How does the amount of moisture in the fuel affect how it burns? </a:t>
            </a:r>
            <a:endParaRPr lang="en-AU" dirty="0"/>
          </a:p>
          <a:p>
            <a:endParaRPr lang="en-AU" dirty="0"/>
          </a:p>
          <a:p>
            <a:endParaRPr lang="en-AU" dirty="0"/>
          </a:p>
          <a:p>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30</a:t>
            </a:fld>
            <a:endParaRPr lang="en-AU"/>
          </a:p>
        </p:txBody>
      </p:sp>
    </p:spTree>
    <p:extLst>
      <p:ext uri="{BB962C8B-B14F-4D97-AF65-F5344CB8AC3E}">
        <p14:creationId xmlns:p14="http://schemas.microsoft.com/office/powerpoint/2010/main" val="2953243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Present the slide. Facilitate a discussion about the moisture consent in the grassland. Discussion prompts: </a:t>
            </a:r>
            <a:endParaRPr lang="en-US"/>
          </a:p>
          <a:p>
            <a:pPr marL="171450" indent="-171450">
              <a:buFont typeface="Arial,Sans-Serif"/>
              <a:buChar char="•"/>
            </a:pPr>
            <a:endParaRPr lang="en-AU" dirty="0"/>
          </a:p>
          <a:p>
            <a:pPr marL="171450" indent="-171450">
              <a:spcAft>
                <a:spcPts val="600"/>
              </a:spcAft>
              <a:buFont typeface="Arial,Sans-Serif"/>
              <a:buChar char="•"/>
            </a:pPr>
            <a:r>
              <a:rPr lang="en-AU" b="1"/>
              <a:t>When is the moisture content in the grass highest? (A: August) Why would it be highest at this time? (A: This is during winter when the weather is cold and rainy)</a:t>
            </a:r>
            <a:endParaRPr lang="en-US"/>
          </a:p>
          <a:p>
            <a:pPr marL="171450" indent="-171450">
              <a:spcAft>
                <a:spcPts val="600"/>
              </a:spcAft>
              <a:buFont typeface="Arial,Sans-Serif"/>
              <a:buChar char="•"/>
            </a:pPr>
            <a:r>
              <a:rPr lang="en-AU" b="1"/>
              <a:t>When is the moisture content in the grass lowest? (A: February). Why would it be lowest at this time? (A: This is in late summer when the weather is hot and dry/no rain). </a:t>
            </a:r>
            <a:endParaRPr lang="en-US"/>
          </a:p>
          <a:p>
            <a:pPr marL="171450" indent="-171450">
              <a:spcAft>
                <a:spcPts val="600"/>
              </a:spcAft>
              <a:buFont typeface="Arial,Sans-Serif"/>
              <a:buChar char="•"/>
            </a:pPr>
            <a:r>
              <a:rPr lang="en-AU" b="1" dirty="0"/>
              <a:t>When would the grass be most flammable? (A: February) Why? (A: There is very little moisture in the grass so it will catch alight easily and burn quickly) </a:t>
            </a: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31</a:t>
            </a:fld>
            <a:endParaRPr lang="en-AU"/>
          </a:p>
        </p:txBody>
      </p:sp>
    </p:spTree>
    <p:extLst>
      <p:ext uri="{BB962C8B-B14F-4D97-AF65-F5344CB8AC3E}">
        <p14:creationId xmlns:p14="http://schemas.microsoft.com/office/powerpoint/2010/main" val="4106500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first method on the slide. Take the students outside to find some leaf litter (NOTE: If there is not leaf litter in the school yard, collect some and make a pile in advance). Get the students to pick up some leaf litter from the top and the bottom of the pile and ground them up. Tell them that completely dry fuel will crumble. If there is moisture in the fuel it will leave your hand feeling a bit wet or dirty.  OPTIONAL: If you have the appropriate safety requirements in place, you may want to demonstrate the influence of moisture content with a small test. Burn some leaves that are completely dried out and some leaves that are very moist. </a:t>
            </a:r>
          </a:p>
          <a:p>
            <a:endParaRPr lang="en-AU" b="1" dirty="0"/>
          </a:p>
          <a:p>
            <a:r>
              <a:rPr lang="en-AU" b="1" dirty="0"/>
              <a:t>Talk through the second method on the slide. Encourage the students to try this the next time they see a pile of dead fuels (NOTE: Piles of dry bark and leaves work best!)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32</a:t>
            </a:fld>
            <a:endParaRPr lang="en-AU"/>
          </a:p>
        </p:txBody>
      </p:sp>
    </p:spTree>
    <p:extLst>
      <p:ext uri="{BB962C8B-B14F-4D97-AF65-F5344CB8AC3E}">
        <p14:creationId xmlns:p14="http://schemas.microsoft.com/office/powerpoint/2010/main" val="38451005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different fuel layers. When you get to ‘4. Bark Fuel’, ask the students if they remember what happened with the bark fuel in the CFA test video (A: The bark ignited easily and carried the fire up into the canopy. It also created embers that started new spot fires away from the main fire front)</a:t>
            </a:r>
            <a:endParaRPr lang="en-US">
              <a:ea typeface="Calibri" panose="020F0502020204030204"/>
              <a:cs typeface="Calibri" panose="020F0502020204030204"/>
            </a:endParaRPr>
          </a:p>
          <a:p>
            <a:endParaRPr lang="en-AU" b="1" dirty="0">
              <a:ea typeface="Calibri"/>
              <a:cs typeface="Calibri"/>
            </a:endParaRPr>
          </a:p>
          <a:p>
            <a:r>
              <a:rPr lang="en-AU" b="1" dirty="0">
                <a:ea typeface="Calibri"/>
                <a:cs typeface="Calibri"/>
              </a:rPr>
              <a:t>NB: This slide is animated. With each click a new fuel layer will appear. </a:t>
            </a:r>
          </a:p>
        </p:txBody>
      </p:sp>
      <p:sp>
        <p:nvSpPr>
          <p:cNvPr id="4" name="Slide Number Placeholder 3"/>
          <p:cNvSpPr>
            <a:spLocks noGrp="1"/>
          </p:cNvSpPr>
          <p:nvPr>
            <p:ph type="sldNum" sz="quarter" idx="5"/>
          </p:nvPr>
        </p:nvSpPr>
        <p:spPr/>
        <p:txBody>
          <a:bodyPr/>
          <a:lstStyle/>
          <a:p>
            <a:fld id="{C451C90F-C84C-48E9-B283-88458C67BA8B}" type="slidenum">
              <a:rPr lang="en-AU" smtClean="0"/>
              <a:t>33</a:t>
            </a:fld>
            <a:endParaRPr lang="en-AU"/>
          </a:p>
        </p:txBody>
      </p:sp>
    </p:spTree>
    <p:extLst>
      <p:ext uri="{BB962C8B-B14F-4D97-AF65-F5344CB8AC3E}">
        <p14:creationId xmlns:p14="http://schemas.microsoft.com/office/powerpoint/2010/main" val="41229340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ea typeface="Calibri"/>
                <a:cs typeface="Calibri"/>
              </a:rPr>
              <a:t>Display the image. </a:t>
            </a:r>
            <a:endParaRPr lang="en-US"/>
          </a:p>
          <a:p>
            <a:pPr marL="171450" indent="-171450">
              <a:buFont typeface="Arial"/>
              <a:buChar char="•"/>
            </a:pPr>
            <a:r>
              <a:rPr lang="en-AU" b="1" dirty="0">
                <a:ea typeface="Calibri"/>
                <a:cs typeface="Calibri"/>
              </a:rPr>
              <a:t>Invite a student to come and point out some surface fuels </a:t>
            </a:r>
            <a:r>
              <a:rPr lang="en-AU" b="1" dirty="0">
                <a:solidFill>
                  <a:srgbClr val="000000"/>
                </a:solidFill>
                <a:ea typeface="Calibri"/>
                <a:cs typeface="Calibri"/>
              </a:rPr>
              <a:t>- </a:t>
            </a:r>
            <a:r>
              <a:rPr lang="en-AU" dirty="0">
                <a:solidFill>
                  <a:srgbClr val="000000"/>
                </a:solidFill>
              </a:rPr>
              <a:t> </a:t>
            </a:r>
            <a:r>
              <a:rPr lang="en-US" b="1" dirty="0">
                <a:solidFill>
                  <a:srgbClr val="000000"/>
                </a:solidFill>
              </a:rPr>
              <a:t>Leaves, twigs, bark and other fine fuel lying on the ground). Ask students to recall the diameter of fine fuels (A: Less than 6mm).</a:t>
            </a:r>
            <a:endParaRPr lang="en-AU" dirty="0">
              <a:ea typeface="Calibri" panose="020F0502020204030204"/>
              <a:cs typeface="Calibri" panose="020F0502020204030204"/>
            </a:endParaRPr>
          </a:p>
          <a:p>
            <a:pPr marL="171450" indent="-171450">
              <a:buFont typeface="Arial" panose="020B0604020202020204" pitchFamily="34" charset="0"/>
              <a:buChar char="•"/>
            </a:pPr>
            <a:r>
              <a:rPr lang="en-AU" b="1" dirty="0">
                <a:ea typeface="Calibri"/>
                <a:cs typeface="Calibri"/>
              </a:rPr>
              <a:t>Invite a student to come up and point  out some near surface fuels (grasses, and small plants growing close to the ground). </a:t>
            </a:r>
            <a:endParaRPr lang="en-AU">
              <a:ea typeface="Calibri"/>
              <a:cs typeface="Calibri"/>
            </a:endParaRPr>
          </a:p>
          <a:p>
            <a:pPr marL="171450" indent="-171450">
              <a:buFont typeface="Arial" panose="020B0604020202020204" pitchFamily="34" charset="0"/>
              <a:buChar char="•"/>
            </a:pPr>
            <a:r>
              <a:rPr lang="en-AU" b="1" dirty="0">
                <a:ea typeface="Calibri"/>
                <a:cs typeface="Calibri"/>
              </a:rPr>
              <a:t>Invite a student to come up and point out some elevated fuels (small shrubs and young trees) </a:t>
            </a:r>
            <a:endParaRPr lang="en-AU" dirty="0">
              <a:ea typeface="Calibri"/>
              <a:cs typeface="Calibri"/>
            </a:endParaRPr>
          </a:p>
          <a:p>
            <a:pPr marL="171450" indent="-171450">
              <a:buFont typeface="Arial" panose="020B0604020202020204" pitchFamily="34" charset="0"/>
              <a:buChar char="•"/>
            </a:pPr>
            <a:r>
              <a:rPr lang="en-AU" b="1" dirty="0">
                <a:ea typeface="Calibri"/>
                <a:cs typeface="Calibri"/>
              </a:rPr>
              <a:t>Invite a student to come up and point out some bark fuel (bark on tree trunks and branches). Ask students to recall what happened with the bark fuel in the CFA test video (A: The flames and the radiant heat ignited the bark fuels which carried the fire up into the canopy)</a:t>
            </a:r>
            <a:endParaRPr lang="en-AU"/>
          </a:p>
          <a:p>
            <a:pPr marL="171450" indent="-171450">
              <a:buFont typeface="Arial" panose="020B0604020202020204" pitchFamily="34" charset="0"/>
              <a:buChar char="•"/>
            </a:pPr>
            <a:r>
              <a:rPr lang="en-AU" b="1" dirty="0">
                <a:ea typeface="Calibri"/>
                <a:cs typeface="Calibri"/>
              </a:rPr>
              <a:t>Invite a student to come up and point out a canopy (the tops of the trees) </a:t>
            </a:r>
            <a:endParaRPr lang="en-AU"/>
          </a:p>
          <a:p>
            <a:pPr>
              <a:buFont typeface="Arial" panose="020B0604020202020204" pitchFamily="34" charset="0"/>
            </a:pPr>
            <a:endParaRPr lang="en-AU" b="1" dirty="0">
              <a:ea typeface="Calibri"/>
              <a:cs typeface="Calibri"/>
            </a:endParaRPr>
          </a:p>
          <a:p>
            <a:pPr>
              <a:buFont typeface="Arial" panose="020B0604020202020204" pitchFamily="34" charset="0"/>
            </a:pP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34</a:t>
            </a:fld>
            <a:endParaRPr lang="en-AU"/>
          </a:p>
        </p:txBody>
      </p:sp>
    </p:spTree>
    <p:extLst>
      <p:ext uri="{BB962C8B-B14F-4D97-AF65-F5344CB8AC3E}">
        <p14:creationId xmlns:p14="http://schemas.microsoft.com/office/powerpoint/2010/main" val="7370526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Provide each group with a print out of the Fuel Arrangement slide, as well as a Treasure Hunt Map (an A3 map of the schoolyard taken from google maps) and a Treasure Hunt Checklist (found here on the website: </a:t>
            </a:r>
            <a:r>
              <a:rPr lang="en-AU" dirty="0">
                <a:hlinkClick r:id="rId3"/>
              </a:rPr>
              <a:t>https://www.cfa.vic.gov.au/ArticleDocuments/2734/Bushfire%20fuels%20treasure%20hunt.docx</a:t>
            </a:r>
            <a:r>
              <a:rPr lang="en-AU" dirty="0"/>
              <a:t>)</a:t>
            </a:r>
            <a:r>
              <a:rPr lang="en-AU" b="1" dirty="0"/>
              <a:t>. </a:t>
            </a:r>
            <a:endParaRPr lang="en-US" dirty="0"/>
          </a:p>
          <a:p>
            <a:endParaRPr lang="en-AU" b="1" dirty="0"/>
          </a:p>
          <a:p>
            <a:r>
              <a:rPr lang="en-AU" b="1" dirty="0"/>
              <a:t>Do a short demonstration of what the students are required to do before sending them out into the schoolyard (i.e.. write ‘surface fuels’ on a sticker, stick it on the map, and tick it off the checklist) </a:t>
            </a:r>
          </a:p>
        </p:txBody>
      </p:sp>
      <p:sp>
        <p:nvSpPr>
          <p:cNvPr id="4" name="Slide Number Placeholder 3"/>
          <p:cNvSpPr>
            <a:spLocks noGrp="1"/>
          </p:cNvSpPr>
          <p:nvPr>
            <p:ph type="sldNum" sz="quarter" idx="5"/>
          </p:nvPr>
        </p:nvSpPr>
        <p:spPr/>
        <p:txBody>
          <a:bodyPr/>
          <a:lstStyle/>
          <a:p>
            <a:fld id="{C451C90F-C84C-48E9-B283-88458C67BA8B}" type="slidenum">
              <a:rPr lang="en-AU" smtClean="0"/>
              <a:t>35</a:t>
            </a:fld>
            <a:endParaRPr lang="en-AU"/>
          </a:p>
        </p:txBody>
      </p:sp>
    </p:spTree>
    <p:extLst>
      <p:ext uri="{BB962C8B-B14F-4D97-AF65-F5344CB8AC3E}">
        <p14:creationId xmlns:p14="http://schemas.microsoft.com/office/powerpoint/2010/main" val="35953381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NOTE: This slide is animated. </a:t>
            </a:r>
          </a:p>
          <a:p>
            <a:endParaRPr lang="en-AU" b="1" dirty="0"/>
          </a:p>
          <a:p>
            <a:r>
              <a:rPr lang="en-AU" b="1" dirty="0"/>
              <a:t>Display the slide. Ask the students to recall the CFA fire test video. Did that fire get up into the canopy? How did the fire get up into the canopy? (answer: it travelled up the bark)</a:t>
            </a:r>
          </a:p>
          <a:p>
            <a:endParaRPr lang="en-AU" b="1" dirty="0"/>
          </a:p>
          <a:p>
            <a:r>
              <a:rPr lang="en-AU" b="1" dirty="0"/>
              <a:t>Talk through the different levels of the fuel ladder. </a:t>
            </a:r>
            <a:r>
              <a:rPr lang="en-AU" b="1" dirty="0">
                <a:solidFill>
                  <a:srgbClr val="000000"/>
                </a:solidFill>
              </a:rPr>
              <a:t>NB: This slide is animated so you can talk though each level of the fuel ladder and show how the fire climbs up.  </a:t>
            </a:r>
            <a:endParaRPr lang="en-AU" b="1" dirty="0">
              <a:solidFill>
                <a:srgbClr val="C00000"/>
              </a:solidFill>
              <a:ea typeface="Calibri"/>
              <a:cs typeface="Calibri"/>
            </a:endParaRPr>
          </a:p>
          <a:p>
            <a:endParaRPr lang="en-AU" b="1" dirty="0">
              <a:solidFill>
                <a:srgbClr val="C0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Ask the students if they have ever seen a fuel ladder in their local area or while out in the bush? Encourage the students to keep an eye out for any fuel ladders in the local area and report back. </a:t>
            </a:r>
            <a:endParaRPr lang="en-AU" b="1" dirty="0">
              <a:ea typeface="Calibri"/>
              <a:cs typeface="Calibri"/>
            </a:endParaRPr>
          </a:p>
          <a:p>
            <a:endParaRPr lang="en-AU" b="1" dirty="0">
              <a:solidFill>
                <a:srgbClr val="C00000"/>
              </a:solidFill>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36</a:t>
            </a:fld>
            <a:endParaRPr lang="en-AU"/>
          </a:p>
        </p:txBody>
      </p:sp>
    </p:spTree>
    <p:extLst>
      <p:ext uri="{BB962C8B-B14F-4D97-AF65-F5344CB8AC3E}">
        <p14:creationId xmlns:p14="http://schemas.microsoft.com/office/powerpoint/2010/main" val="4089392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This is a photo of a bushfire in Maui, Hawaii. Ask the students, ‘What is going on this photo?’ ‘Can you see the fuel ladder that is carrying the fire up into the tree canopy?’ </a:t>
            </a:r>
          </a:p>
          <a:p>
            <a:endParaRPr lang="en-AU" b="1" dirty="0"/>
          </a:p>
          <a:p>
            <a:r>
              <a:rPr lang="en-AU" b="1" dirty="0"/>
              <a:t>Ask the class: If you could back in time to one day before this fire, what could you do to prevent the fire from getting up into the tree canopy? (A: Break the fuel ladder  - remove the surface fuels, near surface fuels and elevated fuels from around the tree). Invite some students to come up and outline their ‘fuel management strategy’. </a:t>
            </a:r>
          </a:p>
        </p:txBody>
      </p:sp>
      <p:sp>
        <p:nvSpPr>
          <p:cNvPr id="4" name="Slide Number Placeholder 3"/>
          <p:cNvSpPr>
            <a:spLocks noGrp="1"/>
          </p:cNvSpPr>
          <p:nvPr>
            <p:ph type="sldNum" sz="quarter" idx="5"/>
          </p:nvPr>
        </p:nvSpPr>
        <p:spPr/>
        <p:txBody>
          <a:bodyPr/>
          <a:lstStyle/>
          <a:p>
            <a:fld id="{C451C90F-C84C-48E9-B283-88458C67BA8B}" type="slidenum">
              <a:rPr lang="en-AU" smtClean="0"/>
              <a:t>37</a:t>
            </a:fld>
            <a:endParaRPr lang="en-AU"/>
          </a:p>
        </p:txBody>
      </p:sp>
    </p:spTree>
    <p:extLst>
      <p:ext uri="{BB962C8B-B14F-4D97-AF65-F5344CB8AC3E}">
        <p14:creationId xmlns:p14="http://schemas.microsoft.com/office/powerpoint/2010/main" val="107189057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Talk through the information on the slide</a:t>
            </a:r>
            <a:r>
              <a:rPr lang="en-AU"/>
              <a:t>. </a:t>
            </a:r>
            <a:r>
              <a:rPr lang="en-AU" b="1"/>
              <a:t>Ask the students to provide some examples of low fuel quantity and high fuel quantity in the local area. </a:t>
            </a:r>
            <a:endParaRPr lang="en-US"/>
          </a:p>
          <a:p>
            <a:endParaRPr lang="en-AU" dirty="0"/>
          </a:p>
          <a:p>
            <a:r>
              <a:rPr lang="en-AU" b="1"/>
              <a:t>NOTE: It can be fun to find local examples using </a:t>
            </a:r>
            <a:r>
              <a:rPr lang="en-AU" b="1" err="1"/>
              <a:t>streeview</a:t>
            </a:r>
            <a:r>
              <a:rPr lang="en-AU" b="1"/>
              <a:t> on google maps. For example, this street view from Monbulk Road in the </a:t>
            </a:r>
            <a:r>
              <a:rPr lang="en-AU" b="1" err="1"/>
              <a:t>Dandenongs</a:t>
            </a:r>
            <a:r>
              <a:rPr lang="en-AU" b="1"/>
              <a:t> shows a high fuel load. </a:t>
            </a:r>
            <a:endParaRPr lang="en-US"/>
          </a:p>
          <a:p>
            <a:r>
              <a:rPr lang="en-AU" b="1" dirty="0">
                <a:hlinkClick r:id="rId3"/>
              </a:rPr>
              <a:t>https://www.google.com/maps/@-37.8179188,145.4069911,3a,75y,229.38h,90t/data=!3m7!1e1!3m5!1s0_h-C3msgjPA13nbiXTiNg!2e0!6shttps:%2F%2Fstreetviewpixels-pa.googleapis.com%2Fv1%2Fthumbnail%3Fcb_client%3Dmaps_sv.tactile%26w%3D900%26h%3D600%26pitch%3D0%26panoid%3D0_h-C3msgjPA13nbiXTiNg%26yaw%3D229.37566!7i16384!8i8192?entry=ttu&amp;g_ep=EgoyMDI0MTIxMS4wIKXMDSoASAFQAw%3D%3D</a:t>
            </a:r>
            <a:endParaRPr lang="en-AU"/>
          </a:p>
          <a:p>
            <a:endParaRPr lang="en-AU" b="1" dirty="0"/>
          </a:p>
          <a:p>
            <a:endParaRPr lang="en-AU" b="1" dirty="0"/>
          </a:p>
          <a:p>
            <a:endParaRPr lang="en-AU" b="1" dirty="0"/>
          </a:p>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38</a:t>
            </a:fld>
            <a:endParaRPr lang="en-AU"/>
          </a:p>
        </p:txBody>
      </p:sp>
    </p:spTree>
    <p:extLst>
      <p:ext uri="{BB962C8B-B14F-4D97-AF65-F5344CB8AC3E}">
        <p14:creationId xmlns:p14="http://schemas.microsoft.com/office/powerpoint/2010/main" val="11358971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NOTE: This slide is animated. </a:t>
            </a:r>
          </a:p>
          <a:p>
            <a:endParaRPr lang="en-AU" b="1" dirty="0"/>
          </a:p>
          <a:p>
            <a:r>
              <a:rPr lang="en-AU" b="1" dirty="0"/>
              <a:t>Ask the students: “What would a bushfire be like with a low fuel quantity?” Get the students to stand up or sit down to indicate their answer. Show the answer with the animation. </a:t>
            </a:r>
          </a:p>
          <a:p>
            <a:endParaRPr lang="en-AU" b="1" dirty="0"/>
          </a:p>
          <a:p>
            <a:r>
              <a:rPr lang="en-AU" b="1" dirty="0"/>
              <a:t> </a:t>
            </a:r>
          </a:p>
        </p:txBody>
      </p:sp>
      <p:sp>
        <p:nvSpPr>
          <p:cNvPr id="4" name="Slide Number Placeholder 3"/>
          <p:cNvSpPr>
            <a:spLocks noGrp="1"/>
          </p:cNvSpPr>
          <p:nvPr>
            <p:ph type="sldNum" sz="quarter" idx="5"/>
          </p:nvPr>
        </p:nvSpPr>
        <p:spPr/>
        <p:txBody>
          <a:bodyPr/>
          <a:lstStyle/>
          <a:p>
            <a:fld id="{C451C90F-C84C-48E9-B283-88458C67BA8B}" type="slidenum">
              <a:rPr lang="en-AU" smtClean="0"/>
              <a:t>39</a:t>
            </a:fld>
            <a:endParaRPr lang="en-AU"/>
          </a:p>
        </p:txBody>
      </p:sp>
    </p:spTree>
    <p:extLst>
      <p:ext uri="{BB962C8B-B14F-4D97-AF65-F5344CB8AC3E}">
        <p14:creationId xmlns:p14="http://schemas.microsoft.com/office/powerpoint/2010/main" val="2946474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NOTE: This slide is animated. </a:t>
            </a:r>
          </a:p>
          <a:p>
            <a:endParaRPr lang="en-AU" b="1" dirty="0"/>
          </a:p>
          <a:p>
            <a:r>
              <a:rPr lang="en-AU" b="1" dirty="0"/>
              <a:t>Ask the students: “What would a bushfire be like with a low fuel quantity?” Get the students to stand up or sit down to indicate their answer. Show the answer with the animation. </a:t>
            </a:r>
          </a:p>
          <a:p>
            <a:endParaRPr lang="en-AU" b="1" dirty="0"/>
          </a:p>
          <a:p>
            <a:r>
              <a:rPr lang="en-AU" b="1" dirty="0"/>
              <a:t>Facilitate a short discussion about fuel loads in the local area. Discussion prompts: </a:t>
            </a:r>
          </a:p>
          <a:p>
            <a:pPr marL="171450" indent="-171450">
              <a:buFont typeface="Arial" panose="020B0604020202020204" pitchFamily="34" charset="0"/>
              <a:buChar char="•"/>
            </a:pPr>
            <a:endParaRPr lang="en-AU" b="1" dirty="0"/>
          </a:p>
          <a:p>
            <a:pPr marL="171450" indent="-171450">
              <a:buFont typeface="Arial" panose="020B0604020202020204" pitchFamily="34" charset="0"/>
              <a:buChar char="•"/>
            </a:pPr>
            <a:r>
              <a:rPr lang="en-AU" b="1" dirty="0"/>
              <a:t>What’s the fuel quantity like in our school yard – low or extreme? </a:t>
            </a:r>
          </a:p>
          <a:p>
            <a:pPr marL="171450" indent="-171450">
              <a:buFont typeface="Arial" panose="020B0604020202020204" pitchFamily="34" charset="0"/>
              <a:buChar char="•"/>
            </a:pPr>
            <a:r>
              <a:rPr lang="en-AU" b="1" dirty="0"/>
              <a:t>Can you think of any places in our local area with a low fuel load? </a:t>
            </a:r>
          </a:p>
          <a:p>
            <a:pPr marL="171450" indent="-171450">
              <a:buFont typeface="Arial" panose="020B0604020202020204" pitchFamily="34" charset="0"/>
              <a:buChar char="•"/>
            </a:pPr>
            <a:r>
              <a:rPr lang="en-AU" b="1" dirty="0"/>
              <a:t>Can you think any other places in our local area with an extreme fuel load? </a:t>
            </a:r>
          </a:p>
          <a:p>
            <a:pPr marL="171450" indent="-171450">
              <a:buFont typeface="Arial" panose="020B0604020202020204" pitchFamily="34" charset="0"/>
              <a:buChar char="•"/>
            </a:pPr>
            <a:endParaRPr lang="en-AU" b="1" dirty="0"/>
          </a:p>
          <a:p>
            <a:pPr marL="0" indent="0">
              <a:buFont typeface="Arial" panose="020B0604020202020204" pitchFamily="34" charset="0"/>
              <a:buNone/>
            </a:pPr>
            <a:endParaRPr lang="en-AU" b="1" dirty="0"/>
          </a:p>
          <a:p>
            <a:pPr marL="0" indent="0">
              <a:buFont typeface="Arial" panose="020B0604020202020204" pitchFamily="34" charset="0"/>
              <a:buNone/>
            </a:pPr>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40</a:t>
            </a:fld>
            <a:endParaRPr lang="en-AU"/>
          </a:p>
        </p:txBody>
      </p:sp>
    </p:spTree>
    <p:extLst>
      <p:ext uri="{BB962C8B-B14F-4D97-AF65-F5344CB8AC3E}">
        <p14:creationId xmlns:p14="http://schemas.microsoft.com/office/powerpoint/2010/main" val="37472927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class discussion to elicit the students existing knowledge of the influence of weather on bushfire behaviour. Suggest discussion prompts: </a:t>
            </a:r>
          </a:p>
          <a:p>
            <a:endParaRPr lang="en-AU" b="1" dirty="0">
              <a:ea typeface="Calibri" panose="020F0502020204030204"/>
              <a:cs typeface="Calibri" panose="020F0502020204030204"/>
            </a:endParaRPr>
          </a:p>
          <a:p>
            <a:pPr marL="171450" indent="-171450">
              <a:buFont typeface="Arial"/>
              <a:buChar char="•"/>
            </a:pPr>
            <a:r>
              <a:rPr lang="en-AU" b="1" dirty="0">
                <a:ea typeface="Calibri" panose="020F0502020204030204"/>
                <a:cs typeface="Calibri" panose="020F0502020204030204"/>
              </a:rPr>
              <a:t>How does weather influence bushfire behaviour? </a:t>
            </a:r>
          </a:p>
          <a:p>
            <a:pPr marL="171450" indent="-171450">
              <a:buFont typeface="Arial"/>
              <a:buChar char="•"/>
            </a:pPr>
            <a:r>
              <a:rPr lang="en-AU" b="1" dirty="0">
                <a:ea typeface="Calibri" panose="020F0502020204030204"/>
                <a:cs typeface="Calibri" panose="020F0502020204030204"/>
              </a:rPr>
              <a:t>What kind of weather would be the most dangerous for bushfires? Why? </a:t>
            </a:r>
          </a:p>
        </p:txBody>
      </p:sp>
      <p:sp>
        <p:nvSpPr>
          <p:cNvPr id="4" name="Slide Number Placeholder 3"/>
          <p:cNvSpPr>
            <a:spLocks noGrp="1"/>
          </p:cNvSpPr>
          <p:nvPr>
            <p:ph type="sldNum" sz="quarter" idx="5"/>
          </p:nvPr>
        </p:nvSpPr>
        <p:spPr/>
        <p:txBody>
          <a:bodyPr/>
          <a:lstStyle/>
          <a:p>
            <a:fld id="{C451C90F-C84C-48E9-B283-88458C67BA8B}" type="slidenum">
              <a:rPr lang="en-AU" smtClean="0"/>
              <a:t>42</a:t>
            </a:fld>
            <a:endParaRPr lang="en-AU"/>
          </a:p>
        </p:txBody>
      </p:sp>
    </p:spTree>
    <p:extLst>
      <p:ext uri="{BB962C8B-B14F-4D97-AF65-F5344CB8AC3E}">
        <p14:creationId xmlns:p14="http://schemas.microsoft.com/office/powerpoint/2010/main" val="266028260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Play the video from 00:00 to 1.54. NOTE The second half of the video talks about fire danger ratings. This topic is covered in the next module (Module 5: Bushfire Risk). </a:t>
            </a:r>
          </a:p>
          <a:p>
            <a:endParaRPr lang="en-US" b="1" dirty="0"/>
          </a:p>
          <a:p>
            <a:r>
              <a:rPr lang="en-US" b="1" dirty="0"/>
              <a:t>When the video is finished, facilitate a discussion about the following key points. The timestamps for the relevant parts of the video are provided so you can all rewatch the video and check your answers. </a:t>
            </a:r>
          </a:p>
          <a:p>
            <a:endParaRPr lang="en-US" b="1" dirty="0"/>
          </a:p>
          <a:p>
            <a:r>
              <a:rPr lang="en-US" b="1" dirty="0"/>
              <a:t>00:34: When does the bushfire season peak in our local area? (A: December to February). Why do you think the bushfire season peaks during that time? (A: The weather is hotter and dryer and there is rain)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00:42  What weather conditions cause the vegetation to dry out and become more flammable? (A: hot temperatures, low humidity, low rainfall) </a:t>
            </a:r>
          </a:p>
          <a:p>
            <a:r>
              <a:rPr lang="en-US" b="1" dirty="0"/>
              <a:t>00:50 How does wet weather influence the amount the fuel? (A: It encourages vegetation growth, increasing the amount of fuel) </a:t>
            </a:r>
          </a:p>
          <a:p>
            <a:r>
              <a:rPr lang="en-US" b="1" dirty="0"/>
              <a:t>01:00 How does wind influence the fire behavior (e.g. wind fans the flames and cause a fire to spread faster; strong winds can carry hot embers long distances which can start spot fires many kilometers ahead of the main front; a change in wind direction can shift the direction of the fire, altering the course of the fire and broadening the fire front) </a:t>
            </a:r>
          </a:p>
        </p:txBody>
      </p:sp>
      <p:sp>
        <p:nvSpPr>
          <p:cNvPr id="4" name="Slide Number Placeholder 3"/>
          <p:cNvSpPr>
            <a:spLocks noGrp="1"/>
          </p:cNvSpPr>
          <p:nvPr>
            <p:ph type="sldNum" sz="quarter" idx="5"/>
          </p:nvPr>
        </p:nvSpPr>
        <p:spPr/>
        <p:txBody>
          <a:bodyPr/>
          <a:lstStyle/>
          <a:p>
            <a:fld id="{C451C90F-C84C-48E9-B283-88458C67BA8B}" type="slidenum">
              <a:rPr lang="en-AU" smtClean="0"/>
              <a:t>43</a:t>
            </a:fld>
            <a:endParaRPr lang="en-AU"/>
          </a:p>
        </p:txBody>
      </p:sp>
    </p:spTree>
    <p:extLst>
      <p:ext uri="{BB962C8B-B14F-4D97-AF65-F5344CB8AC3E}">
        <p14:creationId xmlns:p14="http://schemas.microsoft.com/office/powerpoint/2010/main" val="23823567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about the influence of temperature, rain and humidity on bushfire behaviour using the information on the slide as a guide. Suggested discussion prompts:  </a:t>
            </a:r>
          </a:p>
          <a:p>
            <a:pPr marL="228600" indent="-228600">
              <a:buFont typeface="+mj-lt"/>
              <a:buAutoNum type="arabicPeriod"/>
            </a:pPr>
            <a:r>
              <a:rPr lang="en-AU" b="1" dirty="0"/>
              <a:t>How does temperature influence fire behaviour?</a:t>
            </a:r>
          </a:p>
          <a:p>
            <a:pPr marL="228600" indent="-228600">
              <a:buFont typeface="+mj-lt"/>
              <a:buAutoNum type="arabicPeriod"/>
            </a:pPr>
            <a:r>
              <a:rPr lang="en-AU" b="1" dirty="0"/>
              <a:t>How does humidity influence fire behaviour?</a:t>
            </a:r>
          </a:p>
          <a:p>
            <a:pPr marL="228600" indent="-228600">
              <a:buFont typeface="+mj-lt"/>
              <a:buAutoNum type="arabicPeriod"/>
            </a:pPr>
            <a:r>
              <a:rPr lang="en-AU" b="1" dirty="0"/>
              <a:t>How does rain influence fire behaviour? </a:t>
            </a:r>
          </a:p>
          <a:p>
            <a:pPr marL="228600" indent="-228600">
              <a:buFont typeface="+mj-lt"/>
              <a:buAutoNum type="arabicPeriod"/>
            </a:pPr>
            <a:r>
              <a:rPr lang="en-AU" b="1" dirty="0"/>
              <a:t>How does wind influence fire behaviour?</a:t>
            </a:r>
          </a:p>
        </p:txBody>
      </p:sp>
      <p:sp>
        <p:nvSpPr>
          <p:cNvPr id="4" name="Slide Number Placeholder 3"/>
          <p:cNvSpPr>
            <a:spLocks noGrp="1"/>
          </p:cNvSpPr>
          <p:nvPr>
            <p:ph type="sldNum" sz="quarter" idx="5"/>
          </p:nvPr>
        </p:nvSpPr>
        <p:spPr/>
        <p:txBody>
          <a:bodyPr/>
          <a:lstStyle/>
          <a:p>
            <a:fld id="{C451C90F-C84C-48E9-B283-88458C67BA8B}" type="slidenum">
              <a:rPr lang="en-AU" smtClean="0"/>
              <a:t>44</a:t>
            </a:fld>
            <a:endParaRPr lang="en-AU"/>
          </a:p>
        </p:txBody>
      </p:sp>
    </p:spTree>
    <p:extLst>
      <p:ext uri="{BB962C8B-B14F-4D97-AF65-F5344CB8AC3E}">
        <p14:creationId xmlns:p14="http://schemas.microsoft.com/office/powerpoint/2010/main" val="21843049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Provide each student with a lessons from the past worksheet (</a:t>
            </a:r>
            <a:r>
              <a:rPr lang="en-AU" dirty="0">
                <a:hlinkClick r:id="rId3"/>
              </a:rPr>
              <a:t>https://www.cfa.vic.gov.au/ArticleDocuments/2734/Worksheet%203_Lessons%20from%20the%20past.docx</a:t>
            </a:r>
            <a:r>
              <a:rPr lang="en-AU" dirty="0"/>
              <a:t>) or instruct them to copy this table into their learning journals.</a:t>
            </a:r>
          </a:p>
        </p:txBody>
      </p:sp>
      <p:sp>
        <p:nvSpPr>
          <p:cNvPr id="4" name="Slide Number Placeholder 3"/>
          <p:cNvSpPr>
            <a:spLocks noGrp="1"/>
          </p:cNvSpPr>
          <p:nvPr>
            <p:ph type="sldNum" sz="quarter" idx="5"/>
          </p:nvPr>
        </p:nvSpPr>
        <p:spPr/>
        <p:txBody>
          <a:bodyPr/>
          <a:lstStyle/>
          <a:p>
            <a:fld id="{C451C90F-C84C-48E9-B283-88458C67BA8B}" type="slidenum">
              <a:rPr lang="en-AU" smtClean="0"/>
              <a:t>45</a:t>
            </a:fld>
            <a:endParaRPr lang="en-AU"/>
          </a:p>
        </p:txBody>
      </p:sp>
    </p:spTree>
    <p:extLst>
      <p:ext uri="{BB962C8B-B14F-4D97-AF65-F5344CB8AC3E}">
        <p14:creationId xmlns:p14="http://schemas.microsoft.com/office/powerpoint/2010/main" val="185439153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ea typeface="Calibri"/>
              <a:cs typeface="Calibri"/>
            </a:endParaRPr>
          </a:p>
          <a:p>
            <a:r>
              <a:rPr lang="en-US" b="1" dirty="0">
                <a:ea typeface="Calibri"/>
                <a:cs typeface="Calibri"/>
              </a:rPr>
              <a:t>Video link</a:t>
            </a:r>
            <a:r>
              <a:rPr lang="en-US" dirty="0">
                <a:ea typeface="Calibri"/>
                <a:cs typeface="Calibri"/>
              </a:rPr>
              <a:t> </a:t>
            </a:r>
            <a:r>
              <a:rPr lang="en-US" dirty="0">
                <a:ea typeface="Calibri"/>
                <a:cs typeface="Calibri"/>
                <a:hlinkClick r:id="rId3"/>
              </a:rPr>
              <a:t>https</a:t>
            </a:r>
            <a:r>
              <a:rPr lang="en-US" dirty="0">
                <a:hlinkClick r:id="rId3"/>
              </a:rPr>
              <a:t>://youtu.be/zCgBos3evdk</a:t>
            </a:r>
            <a:endParaRPr lang="en-US" dirty="0">
              <a:ea typeface="Calibri"/>
              <a:cs typeface="Calibri"/>
            </a:endParaRPr>
          </a:p>
          <a:p>
            <a:endParaRPr lang="en-US" b="1" dirty="0">
              <a:ea typeface="Calibri"/>
              <a:cs typeface="Calibri"/>
            </a:endParaRPr>
          </a:p>
          <a:p>
            <a:r>
              <a:rPr lang="en-US" b="1" dirty="0">
                <a:ea typeface="Calibri"/>
                <a:cs typeface="Calibri"/>
              </a:rPr>
              <a:t>NB: </a:t>
            </a:r>
            <a:r>
              <a:rPr lang="en-US" b="1" dirty="0"/>
              <a:t>This is a modified version of this video and isn't public. The public version contains distressing footage of injured and deceased wildlife and is not appropriate for children. </a:t>
            </a:r>
            <a:endParaRPr lang="en-US" b="1" dirty="0">
              <a:ea typeface="Calibri"/>
              <a:cs typeface="Calibri"/>
            </a:endParaRPr>
          </a:p>
          <a:p>
            <a:endParaRPr lang="en-US" dirty="0"/>
          </a:p>
          <a:p>
            <a:r>
              <a:rPr lang="en-US" b="1" dirty="0"/>
              <a:t>Play the first segment about the 1939 Black Friday bushfires 00:00 - 02:16. Facilitate a discussion about the weather conditions on Black Friday. Instruct the students to enter any information they may have missed. In the notes below, you will find some additional details to share with the students that they can enter into their table. Discussion prompts: </a:t>
            </a:r>
            <a:endParaRPr lang="en-US" b="1" dirty="0">
              <a:ea typeface="Calibri"/>
              <a:cs typeface="Calibri"/>
            </a:endParaRPr>
          </a:p>
          <a:p>
            <a:pPr marL="171450" indent="-171450">
              <a:buFont typeface="Arial" panose="020B0604020202020204" pitchFamily="34" charset="0"/>
              <a:buChar char="•"/>
            </a:pPr>
            <a:r>
              <a:rPr lang="en-US" b="1" dirty="0"/>
              <a:t>Had there been much rainfall in the years leading up to Black Friday? (A: No, there had been years of drought) </a:t>
            </a:r>
          </a:p>
          <a:p>
            <a:pPr marL="171450" indent="-171450">
              <a:buFont typeface="Arial" panose="020B0604020202020204" pitchFamily="34" charset="0"/>
              <a:buChar char="•"/>
            </a:pPr>
            <a:r>
              <a:rPr lang="en-US" b="1" dirty="0"/>
              <a:t>What was the temperature on Black Friday? (A: Temperatures soared above 40 degrees. NOTE: According to other sources, the temperature in Melbourne was 44.7 degrees). </a:t>
            </a:r>
          </a:p>
          <a:p>
            <a:pPr marL="171450" indent="-171450">
              <a:buFont typeface="Arial" panose="020B0604020202020204" pitchFamily="34" charset="0"/>
              <a:buChar char="•"/>
            </a:pPr>
            <a:r>
              <a:rPr lang="en-US" b="1" dirty="0"/>
              <a:t>What was the wind like Black Friday? (A. Dry northerly winds swept across Victoria. The wind had great force. NOTE: Northerly winds come from Central Australia and in the summer, these winds are very hot. According to other sources, the wind was gusting up to 60km per hour) </a:t>
            </a:r>
          </a:p>
          <a:p>
            <a:pPr marL="171450" indent="-171450">
              <a:buFont typeface="Arial" panose="020B0604020202020204" pitchFamily="34" charset="0"/>
              <a:buChar char="•"/>
            </a:pPr>
            <a:r>
              <a:rPr lang="en-US" b="1" dirty="0"/>
              <a:t>Did the video say anything about the level humidity? (A. No. NOTE: According to other sources, the humidity was very low – probably below 15%) </a:t>
            </a:r>
          </a:p>
          <a:p>
            <a:endParaRPr lang="en-US" dirty="0"/>
          </a:p>
          <a:p>
            <a:r>
              <a:rPr lang="en-US" b="1" dirty="0"/>
              <a:t>Play the second segment about the Ash Wednesday fires in Victoria 02:16 – 04:53. Facilitate a discussion about the weather conditions on Ash Wednesday.  In the notes below, you will find some additional details to share with the students that they can enter into their table. Discussion prompts: </a:t>
            </a:r>
            <a:endParaRPr lang="en-US" b="1" dirty="0">
              <a:ea typeface="Calibri"/>
              <a:cs typeface="Calibri"/>
            </a:endParaRPr>
          </a:p>
          <a:p>
            <a:pPr marL="171450" indent="-171450">
              <a:buFont typeface="Arial"/>
              <a:buChar char="•"/>
            </a:pPr>
            <a:r>
              <a:rPr lang="en-US" b="1" dirty="0"/>
              <a:t>What was the temperature like on Ash Wednesday? (A: It was scorching hot. NOTE: according to other sources, the temperature in Melbourne was 43 degrees). </a:t>
            </a:r>
            <a:endParaRPr lang="en-US" dirty="0">
              <a:ea typeface="Calibri" panose="020F0502020204030204"/>
              <a:cs typeface="Calibri" panose="020F0502020204030204"/>
            </a:endParaRPr>
          </a:p>
          <a:p>
            <a:pPr marL="171450" indent="-171450">
              <a:buFont typeface="Arial" panose="020B0604020202020204" pitchFamily="34" charset="0"/>
              <a:buChar char="•"/>
            </a:pPr>
            <a:r>
              <a:rPr lang="en-US" b="1" dirty="0"/>
              <a:t>Had there been much rain in the leadup to Ash Wednesday? (A: No, there has been a short but intense drought)</a:t>
            </a:r>
          </a:p>
          <a:p>
            <a:pPr marL="171450" indent="-171450">
              <a:buFont typeface="Arial" panose="020B0604020202020204" pitchFamily="34" charset="0"/>
              <a:buChar char="•"/>
            </a:pPr>
            <a:r>
              <a:rPr lang="en-US" b="1" dirty="0">
                <a:ea typeface="Calibri"/>
                <a:cs typeface="Calibri"/>
              </a:rPr>
              <a:t>What do think the humidity was like on Ash Wednesday? (NOTE: The video doesn't mention humidity but according to other sources, it was below 15%). </a:t>
            </a:r>
            <a:endParaRPr lang="en-US" b="1" dirty="0"/>
          </a:p>
          <a:p>
            <a:pPr marL="171450" indent="-171450">
              <a:buFont typeface="Arial" panose="020B0604020202020204" pitchFamily="34" charset="0"/>
              <a:buChar char="•"/>
            </a:pPr>
            <a:r>
              <a:rPr lang="en-US" b="1" dirty="0"/>
              <a:t>What was the wind like on Ash Wednesday? (A: Fierce winds Wind gusts of up to 100km/hr. There was a south westerly wind change just before nightfall) </a:t>
            </a:r>
            <a:endParaRPr lang="en-US" dirty="0"/>
          </a:p>
          <a:p>
            <a:pPr marL="171450" indent="-171450">
              <a:buFont typeface="Arial" panose="020B0604020202020204" pitchFamily="34" charset="0"/>
              <a:buChar char="•"/>
            </a:pPr>
            <a:endParaRPr lang="en-US" b="1" dirty="0">
              <a:ea typeface="Calibri" panose="020F0502020204030204"/>
              <a:cs typeface="Calibri" panose="020F0502020204030204"/>
            </a:endParaRPr>
          </a:p>
          <a:p>
            <a:r>
              <a:rPr lang="en-US" b="1" dirty="0">
                <a:ea typeface="Calibri" panose="020F0502020204030204"/>
                <a:cs typeface="Calibri" panose="020F0502020204030204"/>
              </a:rPr>
              <a:t>Play the third segment about the Black Saturday bushfires 02:47 onwards. </a:t>
            </a:r>
            <a:r>
              <a:rPr lang="en-US" b="1" dirty="0"/>
              <a:t>Facilitate a discussion about the weather conditions on Ash Wednesday. In the notes below, you will find some additional details to share with the students that they enter into their table. Discussion prompts: </a:t>
            </a:r>
            <a:endParaRPr lang="en-US" dirty="0">
              <a:ea typeface="Calibri" panose="020F0502020204030204"/>
              <a:cs typeface="Calibri" panose="020F0502020204030204"/>
            </a:endParaRPr>
          </a:p>
          <a:p>
            <a:pPr marL="171450" indent="-171450">
              <a:buFont typeface="Arial"/>
              <a:buChar char="•"/>
            </a:pPr>
            <a:r>
              <a:rPr lang="en-US" b="1" dirty="0">
                <a:ea typeface="Calibri" panose="020F0502020204030204"/>
                <a:cs typeface="Calibri" panose="020F0502020204030204"/>
              </a:rPr>
              <a:t>What was the temperature like on Black Saturday (A: Very high.  </a:t>
            </a:r>
            <a:r>
              <a:rPr lang="en-US" b="1" dirty="0"/>
              <a:t>NOTE: According to other sources,  temperatures in Victoria reached 46.4°C)</a:t>
            </a:r>
            <a:endParaRPr lang="en-US" b="1" dirty="0">
              <a:ea typeface="Calibri"/>
              <a:cs typeface="Calibri"/>
            </a:endParaRPr>
          </a:p>
          <a:p>
            <a:pPr marL="171450" indent="-171450">
              <a:buFont typeface="Arial"/>
              <a:buChar char="•"/>
            </a:pPr>
            <a:r>
              <a:rPr lang="en-US" b="1" dirty="0"/>
              <a:t>Had there been much rain in the lead up to Ash Wednesday? (A: No, there had been 12 years of drought).</a:t>
            </a:r>
            <a:endParaRPr lang="en-US" b="1" dirty="0">
              <a:ea typeface="Calibri" panose="020F0502020204030204"/>
              <a:cs typeface="Calibri" panose="020F0502020204030204"/>
            </a:endParaRPr>
          </a:p>
          <a:p>
            <a:pPr marL="171450" indent="-171450">
              <a:buFont typeface="Arial"/>
              <a:buChar char="•"/>
            </a:pPr>
            <a:r>
              <a:rPr lang="en-US" b="1" dirty="0">
                <a:ea typeface="Calibri" panose="020F0502020204030204"/>
                <a:cs typeface="Calibri" panose="020F0502020204030204"/>
              </a:rPr>
              <a:t>What do you think the humidity was like on Black  Saturday (NOTE: The video doesn't mention humidity, but according to other sources humidity was less than 2%). </a:t>
            </a:r>
          </a:p>
          <a:p>
            <a:pPr marL="171450" indent="-171450">
              <a:buFont typeface="Arial"/>
              <a:buChar char="•"/>
            </a:pPr>
            <a:r>
              <a:rPr lang="en-US" b="1" dirty="0">
                <a:ea typeface="Calibri" panose="020F0502020204030204"/>
                <a:cs typeface="Calibri" panose="020F0502020204030204"/>
              </a:rPr>
              <a:t>What was the wind like on Black Saturday? (A : Strong northwesterly winds pushed hot air in from the desert. NOTE: According to other sources, wind speeds reached 100km/</a:t>
            </a:r>
            <a:r>
              <a:rPr lang="en-US" b="1" dirty="0" err="1">
                <a:ea typeface="Calibri" panose="020F0502020204030204"/>
                <a:cs typeface="Calibri" panose="020F0502020204030204"/>
              </a:rPr>
              <a:t>hr</a:t>
            </a:r>
            <a:r>
              <a:rPr lang="en-US" b="1" dirty="0">
                <a:ea typeface="Calibri" panose="020F0502020204030204"/>
                <a:cs typeface="Calibri" panose="020F0502020204030204"/>
              </a:rPr>
              <a:t>)</a:t>
            </a:r>
          </a:p>
          <a:p>
            <a:endParaRPr lang="en-US" b="1" dirty="0">
              <a:ea typeface="Calibri" panose="020F0502020204030204"/>
              <a:cs typeface="Calibri" panose="020F0502020204030204"/>
            </a:endParaRPr>
          </a:p>
          <a:p>
            <a:endParaRPr lang="en-US" b="1" dirty="0">
              <a:ea typeface="Calibri" panose="020F0502020204030204"/>
              <a:cs typeface="Calibri" panose="020F0502020204030204"/>
            </a:endParaRPr>
          </a:p>
          <a:p>
            <a:pPr marL="171450" indent="-171450">
              <a:buFont typeface="Arial" panose="020B0604020202020204" pitchFamily="34" charset="0"/>
              <a:buChar char="•"/>
            </a:pPr>
            <a:endParaRPr lang="en-US" b="1" dirty="0">
              <a:ea typeface="Calibri" panose="020F0502020204030204"/>
              <a:cs typeface="Calibri" panose="020F0502020204030204"/>
            </a:endParaRPr>
          </a:p>
          <a:p>
            <a:endParaRPr lang="en-US" dirty="0">
              <a:ea typeface="Calibri" panose="020F0502020204030204"/>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46</a:t>
            </a:fld>
            <a:endParaRPr lang="en-AU"/>
          </a:p>
        </p:txBody>
      </p:sp>
    </p:spTree>
    <p:extLst>
      <p:ext uri="{BB962C8B-B14F-4D97-AF65-F5344CB8AC3E}">
        <p14:creationId xmlns:p14="http://schemas.microsoft.com/office/powerpoint/2010/main" val="12688462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feeling the weather worksheet ( </a:t>
            </a:r>
            <a:r>
              <a:rPr lang="en-AU" dirty="0">
                <a:hlinkClick r:id="rId3"/>
              </a:rPr>
              <a:t>https://www.cfa.vic.gov.au/ArticleDocuments/2734/Worksheet%204_Feeling%20the%20weather.docx.aspx</a:t>
            </a:r>
            <a:r>
              <a:rPr lang="en-AU" dirty="0"/>
              <a:t> )</a:t>
            </a:r>
            <a:r>
              <a:rPr lang="en-AU" b="1" dirty="0"/>
              <a:t>. </a:t>
            </a:r>
          </a:p>
          <a:p>
            <a:endParaRPr lang="en-AU" b="1" dirty="0"/>
          </a:p>
          <a:p>
            <a:r>
              <a:rPr lang="en-AU" b="1" dirty="0"/>
              <a:t>Take the students outside. Ask them to close their eyes for and tune into the current weather conditions: </a:t>
            </a:r>
          </a:p>
          <a:p>
            <a:pPr marL="171450" indent="-171450">
              <a:buFont typeface="Arial" panose="020B0604020202020204" pitchFamily="34" charset="0"/>
              <a:buChar char="•"/>
            </a:pPr>
            <a:r>
              <a:rPr lang="en-AU" b="1" dirty="0"/>
              <a:t>Temperature – is it cold, warm, hot? </a:t>
            </a:r>
          </a:p>
          <a:p>
            <a:pPr marL="171450" indent="-171450">
              <a:buFont typeface="Arial" panose="020B0604020202020204" pitchFamily="34" charset="0"/>
              <a:buChar char="•"/>
            </a:pPr>
            <a:r>
              <a:rPr lang="en-AU" b="1" dirty="0"/>
              <a:t>Humidity  - does the air feel damp or dry? </a:t>
            </a:r>
          </a:p>
          <a:p>
            <a:pPr marL="171450" indent="-171450">
              <a:buFont typeface="Arial" panose="020B0604020202020204" pitchFamily="34" charset="0"/>
              <a:buChar char="•"/>
            </a:pPr>
            <a:r>
              <a:rPr lang="en-AU" b="1" dirty="0"/>
              <a:t>Rain  - has it today? </a:t>
            </a:r>
          </a:p>
          <a:p>
            <a:pPr marL="171450" indent="-171450">
              <a:buFont typeface="Arial" panose="020B0604020202020204" pitchFamily="34" charset="0"/>
              <a:buChar char="•"/>
            </a:pPr>
            <a:r>
              <a:rPr lang="en-AU" b="1" dirty="0"/>
              <a:t>Wind speed –is there any wind? Is it a strong wind or a light wind? Which direction is it coming from? </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Tell the students to open their eyes again. Ask them to:</a:t>
            </a:r>
          </a:p>
          <a:p>
            <a:pPr marL="171450" indent="-171450">
              <a:buFont typeface="Arial" panose="020B0604020202020204" pitchFamily="34" charset="0"/>
              <a:buChar char="•"/>
            </a:pPr>
            <a:r>
              <a:rPr lang="en-AU" b="1" dirty="0"/>
              <a:t> Estimate the current temperature and record it on their sheet </a:t>
            </a:r>
          </a:p>
          <a:p>
            <a:pPr marL="171450" indent="-171450">
              <a:buFont typeface="Arial" panose="020B0604020202020204" pitchFamily="34" charset="0"/>
              <a:buChar char="•"/>
            </a:pPr>
            <a:r>
              <a:rPr lang="en-AU" b="1" dirty="0"/>
              <a:t> Estimate the humidity level and record it on their sheet </a:t>
            </a:r>
          </a:p>
          <a:p>
            <a:pPr marL="171450" indent="-171450">
              <a:buFont typeface="Arial" panose="020B0604020202020204" pitchFamily="34" charset="0"/>
              <a:buChar char="•"/>
            </a:pPr>
            <a:r>
              <a:rPr lang="en-AU" b="1" dirty="0"/>
              <a:t> Estimate the amount of rain since 9 am and record it on their sheet</a:t>
            </a:r>
          </a:p>
          <a:p>
            <a:pPr marL="171450" indent="-171450">
              <a:buFont typeface="Arial" panose="020B0604020202020204" pitchFamily="34" charset="0"/>
              <a:buChar char="•"/>
            </a:pPr>
            <a:r>
              <a:rPr lang="en-AU" b="1" dirty="0"/>
              <a:t> Estimate the wind speed and direction and record it on their sheet </a:t>
            </a:r>
          </a:p>
          <a:p>
            <a:pPr marL="0" indent="0">
              <a:buFont typeface="Arial" panose="020B0604020202020204" pitchFamily="34" charset="0"/>
              <a:buNone/>
            </a:pPr>
            <a:endParaRPr lang="en-AU" b="1" dirty="0"/>
          </a:p>
          <a:p>
            <a:pPr marL="0" indent="0">
              <a:buFont typeface="Arial" panose="020B0604020202020204" pitchFamily="34" charset="0"/>
              <a:buNone/>
            </a:pPr>
            <a:r>
              <a:rPr lang="en-AU" b="1" dirty="0"/>
              <a:t>Return to the classroom. </a:t>
            </a:r>
          </a:p>
        </p:txBody>
      </p:sp>
      <p:sp>
        <p:nvSpPr>
          <p:cNvPr id="4" name="Slide Number Placeholder 3"/>
          <p:cNvSpPr>
            <a:spLocks noGrp="1"/>
          </p:cNvSpPr>
          <p:nvPr>
            <p:ph type="sldNum" sz="quarter" idx="5"/>
          </p:nvPr>
        </p:nvSpPr>
        <p:spPr/>
        <p:txBody>
          <a:bodyPr/>
          <a:lstStyle/>
          <a:p>
            <a:fld id="{C451C90F-C84C-48E9-B283-88458C67BA8B}" type="slidenum">
              <a:rPr lang="en-AU" smtClean="0"/>
              <a:t>47</a:t>
            </a:fld>
            <a:endParaRPr lang="en-AU"/>
          </a:p>
        </p:txBody>
      </p:sp>
    </p:spTree>
    <p:extLst>
      <p:ext uri="{BB962C8B-B14F-4D97-AF65-F5344CB8AC3E}">
        <p14:creationId xmlns:p14="http://schemas.microsoft.com/office/powerpoint/2010/main" val="201330230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48</a:t>
            </a:fld>
            <a:endParaRPr lang="en-AU"/>
          </a:p>
        </p:txBody>
      </p:sp>
    </p:spTree>
    <p:extLst>
      <p:ext uri="{BB962C8B-B14F-4D97-AF65-F5344CB8AC3E}">
        <p14:creationId xmlns:p14="http://schemas.microsoft.com/office/powerpoint/2010/main" val="133194649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Facilitate a discussion about how a bushfire would behave in the current weather conditions. Discussion prompts: </a:t>
            </a:r>
          </a:p>
          <a:p>
            <a:pPr marL="628650" lvl="1" indent="-171450">
              <a:buFont typeface="Arial" panose="020B0604020202020204" pitchFamily="34" charset="0"/>
              <a:buChar char="•"/>
            </a:pPr>
            <a:r>
              <a:rPr lang="en-AU" b="1" dirty="0"/>
              <a:t>If a fire started in our local area today, would the fuel catch alight easily? Why/Why not?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If a fire started in our local area today, would it spread quickly? Why/Why not?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AU"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AU" b="1" dirty="0"/>
              <a:t>Facilitate a discussion about the local weather conditions during peak bushfire season. Discussion prompts: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When is peak bushfire season in our local area?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What are the weather conditions like during that time?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b="1" dirty="0"/>
              <a:t>What does this mean for bushfire safety in our community?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b="1"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49</a:t>
            </a:fld>
            <a:endParaRPr lang="en-AU"/>
          </a:p>
        </p:txBody>
      </p:sp>
    </p:spTree>
    <p:extLst>
      <p:ext uri="{BB962C8B-B14F-4D97-AF65-F5344CB8AC3E}">
        <p14:creationId xmlns:p14="http://schemas.microsoft.com/office/powerpoint/2010/main" val="6782378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CEAB5-0458-265A-DB4C-1522964456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583059-2675-0B7F-E7F6-6FDD30EE28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1A24E3-6431-C2AC-2EBE-24942EB2DC7E}"/>
              </a:ext>
            </a:extLst>
          </p:cNvPr>
          <p:cNvSpPr>
            <a:spLocks noGrp="1"/>
          </p:cNvSpPr>
          <p:nvPr>
            <p:ph type="body" idx="1"/>
          </p:nvPr>
        </p:nvSpPr>
        <p:spPr/>
        <p:txBody>
          <a:bodyPr/>
          <a:lstStyle/>
          <a:p>
            <a:r>
              <a:rPr lang="en-AU" b="1" dirty="0"/>
              <a:t> Link to Kahoot quiz https://create.kahoot.it/share/bushfire-behaviour-in-the-landscape-weather/079482cc-c2b4-4f4d-a4be-6a28e1484f82</a:t>
            </a:r>
            <a:endParaRPr lang="en-US" b="1" dirty="0"/>
          </a:p>
          <a:p>
            <a:endParaRPr lang="en-AU" b="1" dirty="0">
              <a:cs typeface="Calibri" panose="020F0502020204030204"/>
            </a:endParaRPr>
          </a:p>
          <a:p>
            <a:r>
              <a:rPr lang="en-AU" b="1" dirty="0">
                <a:cs typeface="Calibri" panose="020F0502020204030204"/>
              </a:rPr>
              <a:t>Upon completion of the quiz, facilitate a discussion about the value and importance of what they have learned. Discussion prompts: </a:t>
            </a:r>
          </a:p>
          <a:p>
            <a:endParaRPr lang="en-AU" b="1" dirty="0">
              <a:cs typeface="Calibri" panose="020F0502020204030204"/>
            </a:endParaRPr>
          </a:p>
          <a:p>
            <a:pPr marL="171450" indent="-171450">
              <a:buFont typeface="Arial" panose="020B0604020202020204" pitchFamily="34" charset="0"/>
              <a:buChar char="•"/>
            </a:pPr>
            <a:r>
              <a:rPr lang="en-AU" b="1" dirty="0"/>
              <a:t>How important is it for people to understand the influence of weather on fire behaviour? Why? </a:t>
            </a:r>
            <a:r>
              <a:rPr lang="en-AU" b="0" dirty="0"/>
              <a:t>Emphasise that knowledge is power – if you know that the weather is going to be bad for bushfires, you can get prepared and make good decisions about your own safety. You can also educate other people so that they can get prepared and make good decisions too. </a:t>
            </a:r>
          </a:p>
          <a:p>
            <a:pPr marL="171450" indent="-171450">
              <a:buFont typeface="Arial" panose="020B0604020202020204" pitchFamily="34" charset="0"/>
              <a:buChar char="•"/>
            </a:pPr>
            <a:r>
              <a:rPr lang="en-AU" b="1" dirty="0"/>
              <a:t>Do you think everyone in our community understands the influence of weather on fire behaviour? </a:t>
            </a:r>
            <a:r>
              <a:rPr lang="en-AU" b="0" dirty="0"/>
              <a:t>Emphasise that a lot of people don’t understand the influence of weather on fire behaviour. On a hot, dry, windy day with low humidity, they don’t think about the possibility of a bad bushfires because they haven’t learned about it like you have. </a:t>
            </a:r>
          </a:p>
          <a:p>
            <a:pPr marL="171450" indent="-171450">
              <a:buFont typeface="Arial" panose="020B0604020202020204" pitchFamily="34" charset="0"/>
              <a:buChar char="•"/>
            </a:pPr>
            <a:r>
              <a:rPr lang="en-AU" b="1" dirty="0"/>
              <a:t>What could we do to help educate our community about the influence of weather on fire behaviour? </a:t>
            </a:r>
            <a:r>
              <a:rPr lang="en-AU" b="0" dirty="0"/>
              <a:t>Encourage the students to come up with as many ideas as they can (e.g. tell people about it, make a video and put it on social media, write an article for the school newsletter, do a presentation at school assembly. </a:t>
            </a:r>
          </a:p>
          <a:p>
            <a:endParaRPr lang="en-AU" b="1" dirty="0">
              <a:cs typeface="Calibri" panose="020F0502020204030204"/>
            </a:endParaRPr>
          </a:p>
        </p:txBody>
      </p:sp>
      <p:sp>
        <p:nvSpPr>
          <p:cNvPr id="4" name="Slide Number Placeholder 3">
            <a:extLst>
              <a:ext uri="{FF2B5EF4-FFF2-40B4-BE49-F238E27FC236}">
                <a16:creationId xmlns:a16="http://schemas.microsoft.com/office/drawing/2014/main" id="{DED23689-B62F-847A-8B51-759B12C11210}"/>
              </a:ext>
            </a:extLst>
          </p:cNvPr>
          <p:cNvSpPr>
            <a:spLocks noGrp="1"/>
          </p:cNvSpPr>
          <p:nvPr>
            <p:ph type="sldNum" sz="quarter" idx="5"/>
          </p:nvPr>
        </p:nvSpPr>
        <p:spPr/>
        <p:txBody>
          <a:bodyPr/>
          <a:lstStyle/>
          <a:p>
            <a:fld id="{C451C90F-C84C-48E9-B283-88458C67BA8B}" type="slidenum">
              <a:rPr lang="en-AU" smtClean="0"/>
              <a:t>50</a:t>
            </a:fld>
            <a:endParaRPr lang="en-AU"/>
          </a:p>
        </p:txBody>
      </p:sp>
    </p:spTree>
    <p:extLst>
      <p:ext uri="{BB962C8B-B14F-4D97-AF65-F5344CB8AC3E}">
        <p14:creationId xmlns:p14="http://schemas.microsoft.com/office/powerpoint/2010/main" val="7508224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OPTIONAL ACTIVITY </a:t>
            </a:r>
          </a:p>
          <a:p>
            <a:endParaRPr lang="en-AU" b="1" dirty="0"/>
          </a:p>
          <a:p>
            <a:r>
              <a:rPr lang="en-AU" b="1" dirty="0"/>
              <a:t>Your task is to design a poster to educate our community about the influence of weather on fire behaviour. It must include information about the influence of temperature, humidity, rainfall, and wind. Make it eye catching and engaging. Be creative, but stick to facts. Your goal is to clearly communicate the influence of weather on fire behaviour.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51</a:t>
            </a:fld>
            <a:endParaRPr lang="en-AU"/>
          </a:p>
        </p:txBody>
      </p:sp>
    </p:spTree>
    <p:extLst>
      <p:ext uri="{BB962C8B-B14F-4D97-AF65-F5344CB8AC3E}">
        <p14:creationId xmlns:p14="http://schemas.microsoft.com/office/powerpoint/2010/main" val="35928089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53</a:t>
            </a:fld>
            <a:endParaRPr lang="en-AU"/>
          </a:p>
        </p:txBody>
      </p:sp>
    </p:spTree>
    <p:extLst>
      <p:ext uri="{BB962C8B-B14F-4D97-AF65-F5344CB8AC3E}">
        <p14:creationId xmlns:p14="http://schemas.microsoft.com/office/powerpoint/2010/main" val="31842432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Source: </a:t>
            </a:r>
            <a:r>
              <a:rPr lang="en-AU" dirty="0">
                <a:hlinkClick r:id="rId3"/>
              </a:rPr>
              <a:t>https://gisgeography.com/what-is-topography/</a:t>
            </a:r>
            <a:r>
              <a:rPr lang="en-AU" dirty="0"/>
              <a:t> </a:t>
            </a:r>
          </a:p>
          <a:p>
            <a:endParaRPr lang="en-AU" b="1" dirty="0"/>
          </a:p>
          <a:p>
            <a:r>
              <a:rPr lang="en-AU" b="1" dirty="0"/>
              <a:t>Talk through the information on the slide. </a:t>
            </a:r>
          </a:p>
          <a:p>
            <a:endParaRPr lang="en-AU" b="1" dirty="0"/>
          </a:p>
          <a:p>
            <a:r>
              <a:rPr lang="en-AU" b="1" dirty="0"/>
              <a:t>NOTE: When discussing the influence of rivers and lakes, make sure the students understand that these landforms will not necessarily stop a bushfire because embers can travel from one side to the other. </a:t>
            </a:r>
            <a:endParaRPr lang="en-US" b="1" dirty="0"/>
          </a:p>
        </p:txBody>
      </p:sp>
      <p:sp>
        <p:nvSpPr>
          <p:cNvPr id="4" name="Slide Number Placeholder 3"/>
          <p:cNvSpPr>
            <a:spLocks noGrp="1"/>
          </p:cNvSpPr>
          <p:nvPr>
            <p:ph type="sldNum" sz="quarter" idx="5"/>
          </p:nvPr>
        </p:nvSpPr>
        <p:spPr/>
        <p:txBody>
          <a:bodyPr/>
          <a:lstStyle/>
          <a:p>
            <a:fld id="{C451C90F-C84C-48E9-B283-88458C67BA8B}" type="slidenum">
              <a:rPr lang="en-AU" smtClean="0"/>
              <a:t>54</a:t>
            </a:fld>
            <a:endParaRPr lang="en-AU"/>
          </a:p>
        </p:txBody>
      </p:sp>
    </p:spTree>
    <p:extLst>
      <p:ext uri="{BB962C8B-B14F-4D97-AF65-F5344CB8AC3E}">
        <p14:creationId xmlns:p14="http://schemas.microsoft.com/office/powerpoint/2010/main" val="1679217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cs typeface="Calibri"/>
            </a:endParaRPr>
          </a:p>
          <a:p>
            <a:r>
              <a:rPr lang="en-AU" b="1" dirty="0">
                <a:cs typeface="Calibri"/>
              </a:rPr>
              <a:t>Talk through the information on the slide. </a:t>
            </a:r>
          </a:p>
          <a:p>
            <a:endParaRPr lang="en-AU" b="1" dirty="0">
              <a:cs typeface="Calibri"/>
            </a:endParaRPr>
          </a:p>
          <a:p>
            <a:r>
              <a:rPr lang="en-AU" b="1" dirty="0">
                <a:cs typeface="Calibri"/>
              </a:rPr>
              <a:t>NOTE: It is important to emphasise that for every 10 degrees of uphill slope you need to double the speed. For example, if the fire speed is 5km/hr on flat ground and the uphill slope is 20 degrees you need to double 5km/hr (which is 10km/hr) and then double it again (which is 20km/hr). </a:t>
            </a:r>
          </a:p>
          <a:p>
            <a:endParaRPr lang="en-US" dirty="0">
              <a:cs typeface="Calibri"/>
            </a:endParaRPr>
          </a:p>
        </p:txBody>
      </p:sp>
      <p:sp>
        <p:nvSpPr>
          <p:cNvPr id="4" name="Slide Number Placeholder 3"/>
          <p:cNvSpPr>
            <a:spLocks noGrp="1"/>
          </p:cNvSpPr>
          <p:nvPr>
            <p:ph type="sldNum" sz="quarter" idx="5"/>
          </p:nvPr>
        </p:nvSpPr>
        <p:spPr/>
        <p:txBody>
          <a:bodyPr/>
          <a:lstStyle/>
          <a:p>
            <a:fld id="{C451C90F-C84C-48E9-B283-88458C67BA8B}" type="slidenum">
              <a:rPr lang="en-AU" smtClean="0"/>
              <a:t>55</a:t>
            </a:fld>
            <a:endParaRPr lang="en-AU"/>
          </a:p>
        </p:txBody>
      </p:sp>
    </p:spTree>
    <p:extLst>
      <p:ext uri="{BB962C8B-B14F-4D97-AF65-F5344CB8AC3E}">
        <p14:creationId xmlns:p14="http://schemas.microsoft.com/office/powerpoint/2010/main" val="305781006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Talk through the information the slide. </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cs typeface="Calibri"/>
              </a:rPr>
              <a:t>NOTE: It is important to emphasise that for every 10 degrees of downhill slope you need to halve the speed. For example, if the fire speed is 5km/hr on flat ground and the downhill slope is 20 degrees you need to halve 5km/hr (which is 2.5km/hr) and then halve it again (which is 1.25km/hr). </a:t>
            </a:r>
          </a:p>
          <a:p>
            <a:endParaRPr lang="en-AU" b="1" dirty="0"/>
          </a:p>
        </p:txBody>
      </p:sp>
      <p:sp>
        <p:nvSpPr>
          <p:cNvPr id="4" name="Slide Number Placeholder 3"/>
          <p:cNvSpPr>
            <a:spLocks noGrp="1"/>
          </p:cNvSpPr>
          <p:nvPr>
            <p:ph type="sldNum" sz="quarter" idx="5"/>
          </p:nvPr>
        </p:nvSpPr>
        <p:spPr/>
        <p:txBody>
          <a:bodyPr/>
          <a:lstStyle/>
          <a:p>
            <a:fld id="{C451C90F-C84C-48E9-B283-88458C67BA8B}" type="slidenum">
              <a:rPr lang="en-AU" smtClean="0"/>
              <a:t>56</a:t>
            </a:fld>
            <a:endParaRPr lang="en-AU"/>
          </a:p>
        </p:txBody>
      </p:sp>
    </p:spTree>
    <p:extLst>
      <p:ext uri="{BB962C8B-B14F-4D97-AF65-F5344CB8AC3E}">
        <p14:creationId xmlns:p14="http://schemas.microsoft.com/office/powerpoint/2010/main" val="34967114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The answers are on the next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57</a:t>
            </a:fld>
            <a:endParaRPr lang="en-AU"/>
          </a:p>
        </p:txBody>
      </p:sp>
    </p:spTree>
    <p:extLst>
      <p:ext uri="{BB962C8B-B14F-4D97-AF65-F5344CB8AC3E}">
        <p14:creationId xmlns:p14="http://schemas.microsoft.com/office/powerpoint/2010/main" val="256012498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C451C90F-C84C-48E9-B283-88458C67BA8B}" type="slidenum">
              <a:rPr lang="en-AU" smtClean="0"/>
              <a:t>58</a:t>
            </a:fld>
            <a:endParaRPr lang="en-AU"/>
          </a:p>
        </p:txBody>
      </p:sp>
    </p:spTree>
    <p:extLst>
      <p:ext uri="{BB962C8B-B14F-4D97-AF65-F5344CB8AC3E}">
        <p14:creationId xmlns:p14="http://schemas.microsoft.com/office/powerpoint/2010/main" val="10689358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The answers are on the next slide. </a:t>
            </a:r>
          </a:p>
        </p:txBody>
      </p:sp>
      <p:sp>
        <p:nvSpPr>
          <p:cNvPr id="4" name="Slide Number Placeholder 3"/>
          <p:cNvSpPr>
            <a:spLocks noGrp="1"/>
          </p:cNvSpPr>
          <p:nvPr>
            <p:ph type="sldNum" sz="quarter" idx="5"/>
          </p:nvPr>
        </p:nvSpPr>
        <p:spPr/>
        <p:txBody>
          <a:bodyPr/>
          <a:lstStyle/>
          <a:p>
            <a:fld id="{C451C90F-C84C-48E9-B283-88458C67BA8B}" type="slidenum">
              <a:rPr lang="en-AU" smtClean="0"/>
              <a:t>59</a:t>
            </a:fld>
            <a:endParaRPr lang="en-AU"/>
          </a:p>
        </p:txBody>
      </p:sp>
    </p:spTree>
    <p:extLst>
      <p:ext uri="{BB962C8B-B14F-4D97-AF65-F5344CB8AC3E}">
        <p14:creationId xmlns:p14="http://schemas.microsoft.com/office/powerpoint/2010/main" val="270795667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Answers </a:t>
            </a:r>
          </a:p>
        </p:txBody>
      </p:sp>
      <p:sp>
        <p:nvSpPr>
          <p:cNvPr id="4" name="Slide Number Placeholder 3"/>
          <p:cNvSpPr>
            <a:spLocks noGrp="1"/>
          </p:cNvSpPr>
          <p:nvPr>
            <p:ph type="sldNum" sz="quarter" idx="5"/>
          </p:nvPr>
        </p:nvSpPr>
        <p:spPr/>
        <p:txBody>
          <a:bodyPr/>
          <a:lstStyle/>
          <a:p>
            <a:fld id="{C451C90F-C84C-48E9-B283-88458C67BA8B}" type="slidenum">
              <a:rPr lang="en-AU" smtClean="0"/>
              <a:t>60</a:t>
            </a:fld>
            <a:endParaRPr lang="en-AU"/>
          </a:p>
        </p:txBody>
      </p:sp>
    </p:spTree>
    <p:extLst>
      <p:ext uri="{BB962C8B-B14F-4D97-AF65-F5344CB8AC3E}">
        <p14:creationId xmlns:p14="http://schemas.microsoft.com/office/powerpoint/2010/main" val="101365961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B5529-79BF-471F-BEB4-E7238B95E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A73F4-8C02-2BD0-ED4A-902D6A83AA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2A6D04-67A6-643F-7746-6D490CB2CA4E}"/>
              </a:ext>
            </a:extLst>
          </p:cNvPr>
          <p:cNvSpPr>
            <a:spLocks noGrp="1"/>
          </p:cNvSpPr>
          <p:nvPr>
            <p:ph type="body" idx="1"/>
          </p:nvPr>
        </p:nvSpPr>
        <p:spPr/>
        <p:txBody>
          <a:bodyPr/>
          <a:lstStyle/>
          <a:p>
            <a:r>
              <a:rPr lang="en-AU" b="1"/>
              <a:t>Do the Kahoot quiz </a:t>
            </a:r>
            <a:endParaRPr lang="en-US"/>
          </a:p>
          <a:p>
            <a:r>
              <a:rPr lang="en-AU" b="1" dirty="0">
                <a:hlinkClick r:id="rId3"/>
              </a:rPr>
              <a:t>https://create.kahoot.it/share/bushfire-behaviour-in-the-landscape/e1a866e7-b8a0-4f3a-8b5d-f9a359d22657</a:t>
            </a:r>
            <a:endParaRPr lang="en-AU"/>
          </a:p>
        </p:txBody>
      </p:sp>
      <p:sp>
        <p:nvSpPr>
          <p:cNvPr id="4" name="Slide Number Placeholder 3">
            <a:extLst>
              <a:ext uri="{FF2B5EF4-FFF2-40B4-BE49-F238E27FC236}">
                <a16:creationId xmlns:a16="http://schemas.microsoft.com/office/drawing/2014/main" id="{20298785-3EB8-F58D-6343-2D1A365E9207}"/>
              </a:ext>
            </a:extLst>
          </p:cNvPr>
          <p:cNvSpPr>
            <a:spLocks noGrp="1"/>
          </p:cNvSpPr>
          <p:nvPr>
            <p:ph type="sldNum" sz="quarter" idx="5"/>
          </p:nvPr>
        </p:nvSpPr>
        <p:spPr/>
        <p:txBody>
          <a:bodyPr/>
          <a:lstStyle/>
          <a:p>
            <a:fld id="{C451C90F-C84C-48E9-B283-88458C67BA8B}" type="slidenum">
              <a:rPr lang="en-AU" smtClean="0"/>
              <a:t>62</a:t>
            </a:fld>
            <a:endParaRPr lang="en-AU"/>
          </a:p>
        </p:txBody>
      </p:sp>
    </p:spTree>
    <p:extLst>
      <p:ext uri="{BB962C8B-B14F-4D97-AF65-F5344CB8AC3E}">
        <p14:creationId xmlns:p14="http://schemas.microsoft.com/office/powerpoint/2010/main" val="311952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A6B0F-E9B8-4269-AFF9-2E975A2F30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79BC681-899D-4EA6-AE13-A1608F0E5A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34CC31F6-F90E-4846-9E56-69A5CDC97CA8}"/>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A1F92D73-F0D2-4A11-B42C-E1C84023D01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7D5CCF6-317E-429B-BB1E-7CDC332F6CB0}"/>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3969108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60CE9-5B03-47B7-AECE-61AC4BDAD7F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1E9F0A23-1778-4E57-9523-7A2527E59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CE0B2E1-BE1E-4B51-B476-BB14469F2E3D}"/>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0F1D96E7-3708-49B2-863D-B4B1D09826D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56AB48B-8324-4BD2-A24D-157BF4455EBF}"/>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2079851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93D11-2544-4F8E-A204-1D2B4E1304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9F440CB1-8328-48C3-A4CD-D8A1F5DBFD6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3B6AF5-F6A0-4513-9696-DBE8D048C2B1}"/>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8E07D34B-B0CD-411D-830F-29256004A31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4EF7310-850D-425D-AA7C-E541829189E6}"/>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4016177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B00E7-30BF-419C-ADA0-FB1887A3B7B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AEFE5B84-25B1-4A83-AD38-5A6843455D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36C9BEB9-E66C-460E-AC99-E109FF6190F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E0DE4D10-B069-41AE-BBB9-E442DDAE10EF}"/>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6" name="Footer Placeholder 5">
            <a:extLst>
              <a:ext uri="{FF2B5EF4-FFF2-40B4-BE49-F238E27FC236}">
                <a16:creationId xmlns:a16="http://schemas.microsoft.com/office/drawing/2014/main" id="{F08CF6BA-2A95-40CD-907C-59F37DEB8430}"/>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03E1B18-D7D7-492E-B7FA-0DB48BB0C2C3}"/>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782187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8EDD2-081F-41F4-8FF5-20497B1657D1}"/>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B4FEA28-D8DA-40FF-A5E6-E862E2BA02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A2E30-3ADC-4DEE-A5E8-465F11134F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2B4152F4-DD79-40BF-9A36-71F7F03ABF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B2C65F0-1333-4321-B2C4-427B1CEB61D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6B4A94D6-D961-41AA-8ADD-C78F1662C58D}"/>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8" name="Footer Placeholder 7">
            <a:extLst>
              <a:ext uri="{FF2B5EF4-FFF2-40B4-BE49-F238E27FC236}">
                <a16:creationId xmlns:a16="http://schemas.microsoft.com/office/drawing/2014/main" id="{DD36BFE1-5F45-49CF-9298-BF67AD93F891}"/>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A6723A41-4B3E-4E2A-86C9-8826A8A37DC5}"/>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679512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72DBD-8E2D-46B2-AC33-97466AE3FC4D}"/>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B50584EA-64A7-4584-90C3-B9350600BD99}"/>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4" name="Footer Placeholder 3">
            <a:extLst>
              <a:ext uri="{FF2B5EF4-FFF2-40B4-BE49-F238E27FC236}">
                <a16:creationId xmlns:a16="http://schemas.microsoft.com/office/drawing/2014/main" id="{3CB903D9-01DA-4102-9268-2C86139BE68D}"/>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6FC0777F-7C07-4DAC-8BC0-ED9A97D93615}"/>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2433242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75458D-E674-4312-810C-802ECCA2C582}"/>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3" name="Footer Placeholder 2">
            <a:extLst>
              <a:ext uri="{FF2B5EF4-FFF2-40B4-BE49-F238E27FC236}">
                <a16:creationId xmlns:a16="http://schemas.microsoft.com/office/drawing/2014/main" id="{E3806F92-35D8-4BE5-8B36-F4E3DAF2570B}"/>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61CA497C-1901-4BB0-A942-F901613DA29D}"/>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4224237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496FA-1318-4F4D-B67F-411A4EA62D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BE39A7A2-1691-4660-B036-DB2E2A1A7A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C0B89E06-1A43-4547-851F-5F685B5C8A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1443C7-DEDB-4483-A33B-DEA6CE8A25B5}"/>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6" name="Footer Placeholder 5">
            <a:extLst>
              <a:ext uri="{FF2B5EF4-FFF2-40B4-BE49-F238E27FC236}">
                <a16:creationId xmlns:a16="http://schemas.microsoft.com/office/drawing/2014/main" id="{C80B5341-B240-4CB1-B1E4-6104BEDF478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CD4ABB5-C565-466F-AACA-9D333F08244B}"/>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3935423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684AF-BB89-41D2-B2B6-E444C0802D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A6C91084-7D2D-44EE-850E-8EBB2423A8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E371E942-FF29-4265-A97A-D1CF9C8373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9818F0-B9C3-4ED3-A7C6-66F1A2F08094}"/>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6" name="Footer Placeholder 5">
            <a:extLst>
              <a:ext uri="{FF2B5EF4-FFF2-40B4-BE49-F238E27FC236}">
                <a16:creationId xmlns:a16="http://schemas.microsoft.com/office/drawing/2014/main" id="{83FF0574-CE1E-4495-8E9E-29D192687E7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E45489D7-1860-4CC8-B76B-F5DD2DF70042}"/>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545781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41B54-226A-4D07-92A2-8094D0986667}"/>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963882BA-7822-498E-A970-688CAC511F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0FB02E2-2F64-47F6-874C-732FDEEAE69F}"/>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1EB12FA0-0707-4970-89C3-AF66E87D03EA}"/>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625E5D4-C88F-4E74-9512-684A34D903A0}"/>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983864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B81580-F7FF-4C82-8138-6B9351EF09A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F0C6C36-2D4A-4F9A-92C2-F81337534CF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A3DDDB7-07AB-4FC8-BE9E-C0C6913ABB9A}"/>
              </a:ext>
            </a:extLst>
          </p:cNvPr>
          <p:cNvSpPr>
            <a:spLocks noGrp="1"/>
          </p:cNvSpPr>
          <p:nvPr>
            <p:ph type="dt" sz="half" idx="10"/>
          </p:nvPr>
        </p:nvSpPr>
        <p:spPr/>
        <p:txBody>
          <a:body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23EE56B7-9FA3-4CDD-B726-ACB90B77DC3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1BC365B-AE75-4E9E-BFCB-8AF5C29251E9}"/>
              </a:ext>
            </a:extLst>
          </p:cNvPr>
          <p:cNvSpPr>
            <a:spLocks noGrp="1"/>
          </p:cNvSpPr>
          <p:nvPr>
            <p:ph type="sldNum" sz="quarter" idx="12"/>
          </p:nvPr>
        </p:nvSpPr>
        <p:spPr/>
        <p:txBody>
          <a:bodyPr/>
          <a:lstStyle/>
          <a:p>
            <a:fld id="{614DC375-6041-40BF-A9DB-448DDAED8439}" type="slidenum">
              <a:rPr lang="en-AU" smtClean="0"/>
              <a:t>‹#›</a:t>
            </a:fld>
            <a:endParaRPr lang="en-AU"/>
          </a:p>
        </p:txBody>
      </p:sp>
    </p:spTree>
    <p:extLst>
      <p:ext uri="{BB962C8B-B14F-4D97-AF65-F5344CB8AC3E}">
        <p14:creationId xmlns:p14="http://schemas.microsoft.com/office/powerpoint/2010/main" val="1191858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7ED95-C06C-6ADC-65D8-B0C561B233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19DBA38C-702B-B836-85A5-FB9005DA38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E133490A-704B-74DE-C8A3-F29702676938}"/>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FDC9B3F7-7E69-3113-C3F3-09E3010E490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8AF1697-F60A-5FC7-33D8-0A854A05F0C6}"/>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049447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F60BC-2AC4-63C4-4825-92E5B31BCE75}"/>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DFFF70BB-6FAA-BE0E-B523-5DB4AB5873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CE79AD6-EC49-3F78-80C5-DD49DFBF3BF6}"/>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4CB0DCF3-D431-187C-B039-CD6D547E16B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7DE5249-7EC1-EAB3-92B2-F2B40848479C}"/>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738900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C12C2-EEB6-3F70-5824-22DAAEA920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CBB4E736-44F7-3492-A63E-219DF2F3EB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F82E79D-FCFF-52A7-0C83-0D264FA777E2}"/>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431B420A-A82A-24E1-CDF8-A644AD1735F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CAFDD2F8-ED07-98AF-FECC-0A4251DBA98A}"/>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0711524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57C9A-CEF3-CA0D-A679-035D45F0E086}"/>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F45D175-3CFE-7BA2-5904-F51A3EFEBF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9F9A7849-B4B2-816E-0D78-D2FEF8E311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7F9967EF-1826-C448-E885-EB9EC2F5AA1C}"/>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6" name="Footer Placeholder 5">
            <a:extLst>
              <a:ext uri="{FF2B5EF4-FFF2-40B4-BE49-F238E27FC236}">
                <a16:creationId xmlns:a16="http://schemas.microsoft.com/office/drawing/2014/main" id="{94D748E2-5B02-EED6-44A9-0A15B540CC9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DAD62FA-D2B9-22EA-3936-02E7B427620E}"/>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6680019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C24C-29F6-BCDE-152E-AD7FCFF50976}"/>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5D871101-065A-44E2-808D-B423EF0B27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D7D6DE-B722-0B4B-8AFE-1B87965016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6F9093CC-2F48-574F-A8DB-15BEABBBC1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CFBC8D-242A-B847-D3A0-1F6FA67C35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9268EC0-BFBA-3AE4-9AD5-7F74B27895BC}"/>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8" name="Footer Placeholder 7">
            <a:extLst>
              <a:ext uri="{FF2B5EF4-FFF2-40B4-BE49-F238E27FC236}">
                <a16:creationId xmlns:a16="http://schemas.microsoft.com/office/drawing/2014/main" id="{FBBE9991-DFD0-855D-302D-B47C6DA10820}"/>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B34E1FC4-CA63-550B-9D31-F8FC1C934DBD}"/>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76479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28A37-A6C6-C817-D044-7E9D8C491C09}"/>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249424AE-014A-21E7-F29E-2E3AD08ADF41}"/>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4" name="Footer Placeholder 3">
            <a:extLst>
              <a:ext uri="{FF2B5EF4-FFF2-40B4-BE49-F238E27FC236}">
                <a16:creationId xmlns:a16="http://schemas.microsoft.com/office/drawing/2014/main" id="{8DB0E792-A41E-8663-1F9C-E2E02B021606}"/>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64BB5140-C0F8-2E58-5AEA-BF9133047941}"/>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0086080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844719-B0F0-00AA-1C6E-621FF336B17F}"/>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3" name="Footer Placeholder 2">
            <a:extLst>
              <a:ext uri="{FF2B5EF4-FFF2-40B4-BE49-F238E27FC236}">
                <a16:creationId xmlns:a16="http://schemas.microsoft.com/office/drawing/2014/main" id="{260DA27A-735C-BE16-34A5-8DEB9B1668C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475B4587-62CD-4B15-1AC7-6682D5BDDFB5}"/>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2579045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1C3854-CE98-3290-F62E-395BB293A9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8730949E-2B1F-871B-2809-512435279B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B49FF676-108C-2607-FAD1-C090730B6B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E55C3E-09B8-A9E8-6B29-10E0978D78B2}"/>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6" name="Footer Placeholder 5">
            <a:extLst>
              <a:ext uri="{FF2B5EF4-FFF2-40B4-BE49-F238E27FC236}">
                <a16:creationId xmlns:a16="http://schemas.microsoft.com/office/drawing/2014/main" id="{C72EDA61-6A9F-9BF7-BFF7-84B5389C94B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A29DEF9-DF20-CF60-D13C-4F548E7203C2}"/>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41225032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79A12-C30B-D3AC-A5BF-F14834A861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B2BA6906-2246-B48A-BE7A-40ED962B8C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BD0C4DE9-2B72-AFCF-7C12-28E0E348E5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04438-C340-5874-7DEA-B344F6D7DD15}"/>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6" name="Footer Placeholder 5">
            <a:extLst>
              <a:ext uri="{FF2B5EF4-FFF2-40B4-BE49-F238E27FC236}">
                <a16:creationId xmlns:a16="http://schemas.microsoft.com/office/drawing/2014/main" id="{E638FA28-5F3B-689A-D799-955E1A97EBC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1120228E-9995-8FA9-DDE3-C7A9B1771981}"/>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1890054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5F6EB-B529-7368-79B9-6AC3D2CFBDCD}"/>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C1BF6399-6C8F-E071-888B-8D3225AF465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F1B3C9D7-EA0D-B44B-F4D3-B17F9619CDB3}"/>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29D2C1D5-93CD-D6D7-C858-CFF8AE401EE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688D5526-4AAE-E533-CE71-01E94393D6E3}"/>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664407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6CA6F3-1659-15F8-384E-07D89673F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2FF7C4B-4573-B30E-9D06-52E2870095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55B0A62-3FDD-C5E4-93ED-F0C3E5805361}"/>
              </a:ext>
            </a:extLst>
          </p:cNvPr>
          <p:cNvSpPr>
            <a:spLocks noGrp="1"/>
          </p:cNvSpPr>
          <p:nvPr>
            <p:ph type="dt" sz="half" idx="10"/>
          </p:nvPr>
        </p:nvSpPr>
        <p:spPr/>
        <p:txBody>
          <a:body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BE7201BA-4876-1EFA-AAC7-6E2794C0EB7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0DC55217-3CD0-DF12-33A1-600EECBF1BD2}"/>
              </a:ext>
            </a:extLst>
          </p:cNvPr>
          <p:cNvSpPr>
            <a:spLocks noGrp="1"/>
          </p:cNvSpPr>
          <p:nvPr>
            <p:ph type="sldNum" sz="quarter" idx="12"/>
          </p:nvPr>
        </p:nvSpPr>
        <p:spPr/>
        <p:txBody>
          <a:bodyPr/>
          <a:lstStyle/>
          <a:p>
            <a:fld id="{58B163F0-0FDD-432E-99D8-D0BBDA2FDE2D}" type="slidenum">
              <a:rPr lang="en-AU" smtClean="0"/>
              <a:t>‹#›</a:t>
            </a:fld>
            <a:endParaRPr lang="en-AU"/>
          </a:p>
        </p:txBody>
      </p:sp>
    </p:spTree>
    <p:extLst>
      <p:ext uri="{BB962C8B-B14F-4D97-AF65-F5344CB8AC3E}">
        <p14:creationId xmlns:p14="http://schemas.microsoft.com/office/powerpoint/2010/main" val="34263283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AACA0-2280-EB18-A628-DCDFC0731C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2165286D-7E45-48F7-6C6C-84D62FD9AD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510D05AA-54BF-8BF1-C227-8CB07ACB24B2}"/>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874E953A-9F57-1132-4E07-FF5FF7F7F9D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E91AE56-DCCF-6681-F74B-17550BC97BFC}"/>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5711546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61891-B247-1498-00C9-EF9437953A1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721CF0A-6047-EDE6-BDE2-84E591F4D23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BA7B205-D3D2-4B9E-CAF6-A31394BD073A}"/>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CD4C4A5D-E2CA-E053-9796-A97FB9348B1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6B6C22B-D59A-CFD7-FA97-4FFB65BBBCDE}"/>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21045980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C842-1E8D-C979-6E80-B70312848B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8561D82C-3642-AE64-778D-FD787B81CD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05A15C-F87A-CBEA-B6DD-40F5DE852D02}"/>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39143554-1080-D63E-1D95-55AF630BB62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77BA781-C347-2188-9EA5-CE8AC529E437}"/>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15663974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F1FF-5437-C3E3-A10A-6C59D79A247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063E50EC-3AC3-C215-88D3-7FC108D73B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0C450E38-E951-5C12-F2D1-2F170780F6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EF987823-7904-C62F-99BB-FB783B8351E3}"/>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6" name="Footer Placeholder 5">
            <a:extLst>
              <a:ext uri="{FF2B5EF4-FFF2-40B4-BE49-F238E27FC236}">
                <a16:creationId xmlns:a16="http://schemas.microsoft.com/office/drawing/2014/main" id="{434E2F76-61AD-7215-EF44-9F54D06DB932}"/>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93671C4-4032-4D18-A402-4EE5744606BA}"/>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2165506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B1DD4-D168-0A1B-CA21-945BF275C3C0}"/>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726B74E-4D23-739C-4217-C53164EA88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688E3E-1EA0-FD17-83FE-D5DEE449D5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536E9977-4FC5-1085-8CF5-8BED9BE0BA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E51309-D5A6-BE25-93DF-3546A6F466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A0477902-CEBE-F7F7-0100-673D1E82402A}"/>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8" name="Footer Placeholder 7">
            <a:extLst>
              <a:ext uri="{FF2B5EF4-FFF2-40B4-BE49-F238E27FC236}">
                <a16:creationId xmlns:a16="http://schemas.microsoft.com/office/drawing/2014/main" id="{541EA830-73AA-A17C-8BF7-F963E857A066}"/>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DE2E2991-35D5-C316-4A94-30FEF3DBFBED}"/>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779124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13864-46E0-6235-8F79-CB011C17E0AA}"/>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CD80666-8031-1B27-525C-5DB058DD9828}"/>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4" name="Footer Placeholder 3">
            <a:extLst>
              <a:ext uri="{FF2B5EF4-FFF2-40B4-BE49-F238E27FC236}">
                <a16:creationId xmlns:a16="http://schemas.microsoft.com/office/drawing/2014/main" id="{7275F7C0-A8D6-AB63-E092-D7E38E47F3A4}"/>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2B9B07B3-02C2-78CF-DDA9-756D9CD84E56}"/>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5331983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AA8473-0B3F-BB66-FDC0-704B0FC009DA}"/>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3" name="Footer Placeholder 2">
            <a:extLst>
              <a:ext uri="{FF2B5EF4-FFF2-40B4-BE49-F238E27FC236}">
                <a16:creationId xmlns:a16="http://schemas.microsoft.com/office/drawing/2014/main" id="{77A8A2B3-9F39-A57E-61B3-D5B82E5B8902}"/>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2805FF4E-F922-00A9-7CE2-F86A277F3B70}"/>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4048181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82E90-D54A-C355-CF57-0756D84624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09E8815C-F2AE-9538-B9EA-7342F1C44F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D81BE5D-0B9A-2254-763F-08F7F1AD96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6CC406-519E-E7BB-0A78-5A93975D3EDC}"/>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6" name="Footer Placeholder 5">
            <a:extLst>
              <a:ext uri="{FF2B5EF4-FFF2-40B4-BE49-F238E27FC236}">
                <a16:creationId xmlns:a16="http://schemas.microsoft.com/office/drawing/2014/main" id="{55CD16B7-F884-455A-BA36-4AEAA5E46BD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E711A67-3291-5830-62AE-364830DE2F40}"/>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22901743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E1E2C-6DEA-A6B0-42F7-3ADECC633C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D924344A-5879-8D57-A077-8C683A643A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8DC3676B-EB1D-7C85-6BFF-1316DE9FD2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A5A262-E2C0-B827-4B2E-352219B5D067}"/>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6" name="Footer Placeholder 5">
            <a:extLst>
              <a:ext uri="{FF2B5EF4-FFF2-40B4-BE49-F238E27FC236}">
                <a16:creationId xmlns:a16="http://schemas.microsoft.com/office/drawing/2014/main" id="{919EC220-9DBC-3A88-2ADA-445A70B0ACF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CC5E9FB-779B-5ECD-9862-16B6C4A3BB29}"/>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36715092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4696F-385B-9082-FB9E-89455399292A}"/>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A6BE7909-84C5-7B98-EBEC-F6F08296AD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7362536-0645-5861-4DB0-8978D6B95819}"/>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4E631E46-9986-192E-E3BA-95667897F34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D7CF6D7-99AF-29EA-EC9E-78845F22E3A2}"/>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7893695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36948A-0210-FCC5-CDCD-79A6F95654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E08AE080-1402-46B9-0D0D-CA9B5130D6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0F20810-7AB3-963D-9929-8F68DA620CD6}"/>
              </a:ext>
            </a:extLst>
          </p:cNvPr>
          <p:cNvSpPr>
            <a:spLocks noGrp="1"/>
          </p:cNvSpPr>
          <p:nvPr>
            <p:ph type="dt" sz="half" idx="10"/>
          </p:nvPr>
        </p:nvSpPr>
        <p:spPr/>
        <p:txBody>
          <a:body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5BEF425A-F075-98AC-6AE2-A3FAC953939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67F1595-94E6-E473-FC6C-9395BFC66385}"/>
              </a:ext>
            </a:extLst>
          </p:cNvPr>
          <p:cNvSpPr>
            <a:spLocks noGrp="1"/>
          </p:cNvSpPr>
          <p:nvPr>
            <p:ph type="sldNum" sz="quarter" idx="12"/>
          </p:nvPr>
        </p:nvSpPr>
        <p:spPr/>
        <p:txBody>
          <a:bodyPr/>
          <a:lstStyle/>
          <a:p>
            <a:fld id="{E87CF430-E949-442A-935A-AEAF7365E5C5}" type="slidenum">
              <a:rPr lang="en-AU" smtClean="0"/>
              <a:t>‹#›</a:t>
            </a:fld>
            <a:endParaRPr lang="en-AU"/>
          </a:p>
        </p:txBody>
      </p:sp>
    </p:spTree>
    <p:extLst>
      <p:ext uri="{BB962C8B-B14F-4D97-AF65-F5344CB8AC3E}">
        <p14:creationId xmlns:p14="http://schemas.microsoft.com/office/powerpoint/2010/main" val="1350503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67BBE4-10B1-4800-AD87-C2094F8D2E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465FD9C-9F2D-4E3B-ABDE-1F1DD9EA45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A5642204-EF25-45F9-AFA7-97457ECFC5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EB8572-BFAA-4B1A-8D97-829E2BEB28E4}" type="datetimeFigureOut">
              <a:rPr lang="en-AU" smtClean="0"/>
              <a:t>4/03/2025</a:t>
            </a:fld>
            <a:endParaRPr lang="en-AU"/>
          </a:p>
        </p:txBody>
      </p:sp>
      <p:sp>
        <p:nvSpPr>
          <p:cNvPr id="5" name="Footer Placeholder 4">
            <a:extLst>
              <a:ext uri="{FF2B5EF4-FFF2-40B4-BE49-F238E27FC236}">
                <a16:creationId xmlns:a16="http://schemas.microsoft.com/office/drawing/2014/main" id="{E8C12237-66B2-4031-964B-747CC7BAB7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1CF80829-B4EE-4812-9FF8-774411E545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4DC375-6041-40BF-A9DB-448DDAED8439}" type="slidenum">
              <a:rPr lang="en-AU" smtClean="0"/>
              <a:t>‹#›</a:t>
            </a:fld>
            <a:endParaRPr lang="en-AU"/>
          </a:p>
        </p:txBody>
      </p:sp>
    </p:spTree>
    <p:extLst>
      <p:ext uri="{BB962C8B-B14F-4D97-AF65-F5344CB8AC3E}">
        <p14:creationId xmlns:p14="http://schemas.microsoft.com/office/powerpoint/2010/main" val="15075091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269AE8-FCB8-9CD2-98FC-46A09E8CB9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55A1B0A-EA2C-BADF-158A-4E06703A89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96791CF-D345-1B19-04E0-6783590ABF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DF4FD-E576-42EE-8888-D8F872C9BF55}" type="datetimeFigureOut">
              <a:rPr lang="en-AU" smtClean="0"/>
              <a:t>4/03/2025</a:t>
            </a:fld>
            <a:endParaRPr lang="en-AU"/>
          </a:p>
        </p:txBody>
      </p:sp>
      <p:sp>
        <p:nvSpPr>
          <p:cNvPr id="5" name="Footer Placeholder 4">
            <a:extLst>
              <a:ext uri="{FF2B5EF4-FFF2-40B4-BE49-F238E27FC236}">
                <a16:creationId xmlns:a16="http://schemas.microsoft.com/office/drawing/2014/main" id="{67BF37AB-F5CB-6E25-7915-7F8016A024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0C20A2C2-9947-C1A8-9F00-B0EC21E86F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163F0-0FDD-432E-99D8-D0BBDA2FDE2D}" type="slidenum">
              <a:rPr lang="en-AU" smtClean="0"/>
              <a:t>‹#›</a:t>
            </a:fld>
            <a:endParaRPr lang="en-AU"/>
          </a:p>
        </p:txBody>
      </p:sp>
    </p:spTree>
    <p:extLst>
      <p:ext uri="{BB962C8B-B14F-4D97-AF65-F5344CB8AC3E}">
        <p14:creationId xmlns:p14="http://schemas.microsoft.com/office/powerpoint/2010/main" val="9952033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8FB275-BD77-32E4-D85C-EC1C508C17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4FD28BFB-E90F-B9A9-1ACB-87ADCF777C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E1BF979-0BF6-40BD-9577-F6FA769CB5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32A490-25B0-48DF-9602-68029B3E3F5D}" type="datetimeFigureOut">
              <a:rPr lang="en-AU" smtClean="0"/>
              <a:t>4/03/2025</a:t>
            </a:fld>
            <a:endParaRPr lang="en-AU"/>
          </a:p>
        </p:txBody>
      </p:sp>
      <p:sp>
        <p:nvSpPr>
          <p:cNvPr id="5" name="Footer Placeholder 4">
            <a:extLst>
              <a:ext uri="{FF2B5EF4-FFF2-40B4-BE49-F238E27FC236}">
                <a16:creationId xmlns:a16="http://schemas.microsoft.com/office/drawing/2014/main" id="{EB320A83-516F-887C-621A-E401AEE02E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279657FD-4868-9A36-17BA-55C7CB7148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7CF430-E949-442A-935A-AEAF7365E5C5}" type="slidenum">
              <a:rPr lang="en-AU" smtClean="0"/>
              <a:t>‹#›</a:t>
            </a:fld>
            <a:endParaRPr lang="en-AU"/>
          </a:p>
        </p:txBody>
      </p:sp>
    </p:spTree>
    <p:extLst>
      <p:ext uri="{BB962C8B-B14F-4D97-AF65-F5344CB8AC3E}">
        <p14:creationId xmlns:p14="http://schemas.microsoft.com/office/powerpoint/2010/main" val="22696041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vom-vJxZrZ8?feature=oembed" TargetMode="Externa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ideo" Target="https://www.youtube.com/embed/p1iZPR6aIBc?feature=oembed" TargetMode="Externa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4.xml"/><Relationship Id="rId1" Type="http://schemas.openxmlformats.org/officeDocument/2006/relationships/slideLayout" Target="../slideLayouts/slideLayout23.xml"/><Relationship Id="rId5" Type="http://schemas.openxmlformats.org/officeDocument/2006/relationships/image" Target="../media/image29.png"/><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32.sv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4.sv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4.svg"/></Relationships>
</file>

<file path=ppt/slides/_rels/slide3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0.png"/><Relationship Id="rId7" Type="http://schemas.openxmlformats.org/officeDocument/2006/relationships/image" Target="../media/image45.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jpeg"/><Relationship Id="rId9" Type="http://schemas.openxmlformats.org/officeDocument/2006/relationships/image" Target="../media/image47.jpeg"/></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51.svg"/><Relationship Id="rId4" Type="http://schemas.openxmlformats.org/officeDocument/2006/relationships/image" Target="../media/image50.png"/></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51.svg"/><Relationship Id="rId4" Type="http://schemas.openxmlformats.org/officeDocument/2006/relationships/image" Target="../media/image5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ideo" Target="https://www.youtube.com/embed/aAUbH62VrMI?feature=oembed" TargetMode="External"/><Relationship Id="rId4" Type="http://schemas.openxmlformats.org/officeDocument/2006/relationships/image" Target="../media/image52.jpeg"/></Relationships>
</file>

<file path=ppt/slides/_rels/slide44.xml.rels><?xml version="1.0" encoding="UTF-8" standalone="yes"?>
<Relationships xmlns="http://schemas.openxmlformats.org/package/2006/relationships"><Relationship Id="rId8" Type="http://schemas.openxmlformats.org/officeDocument/2006/relationships/image" Target="../media/image58.sv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56.svg"/><Relationship Id="rId5" Type="http://schemas.openxmlformats.org/officeDocument/2006/relationships/image" Target="../media/image55.png"/><Relationship Id="rId10" Type="http://schemas.openxmlformats.org/officeDocument/2006/relationships/image" Target="../media/image60.svg"/><Relationship Id="rId4" Type="http://schemas.openxmlformats.org/officeDocument/2006/relationships/image" Target="../media/image54.svg"/><Relationship Id="rId9" Type="http://schemas.openxmlformats.org/officeDocument/2006/relationships/image" Target="../media/image59.png"/></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video" Target="https://www.youtube.com/embed/zCgBos3evdk?feature=oembed" TargetMode="External"/><Relationship Id="rId4" Type="http://schemas.openxmlformats.org/officeDocument/2006/relationships/image" Target="../media/image62.jpeg"/></Relationships>
</file>

<file path=ppt/slides/_rels/slide4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9.xml.rels><?xml version="1.0" encoding="UTF-8" standalone="yes"?>
<Relationships xmlns="http://schemas.openxmlformats.org/package/2006/relationships"><Relationship Id="rId8" Type="http://schemas.openxmlformats.org/officeDocument/2006/relationships/image" Target="../media/image68.svg"/><Relationship Id="rId3" Type="http://schemas.openxmlformats.org/officeDocument/2006/relationships/image" Target="../media/image53.png"/><Relationship Id="rId7" Type="http://schemas.openxmlformats.org/officeDocument/2006/relationships/image" Target="../media/image57.png"/><Relationship Id="rId12" Type="http://schemas.openxmlformats.org/officeDocument/2006/relationships/image" Target="../media/image32.sv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67.svg"/><Relationship Id="rId11" Type="http://schemas.openxmlformats.org/officeDocument/2006/relationships/image" Target="../media/image31.png"/><Relationship Id="rId5" Type="http://schemas.openxmlformats.org/officeDocument/2006/relationships/image" Target="../media/image55.png"/><Relationship Id="rId10" Type="http://schemas.openxmlformats.org/officeDocument/2006/relationships/image" Target="../media/image69.svg"/><Relationship Id="rId4" Type="http://schemas.openxmlformats.org/officeDocument/2006/relationships/image" Target="../media/image66.svg"/><Relationship Id="rId9" Type="http://schemas.openxmlformats.org/officeDocument/2006/relationships/image" Target="../media/image59.png"/></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71.sv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5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7.xml"/><Relationship Id="rId1" Type="http://schemas.openxmlformats.org/officeDocument/2006/relationships/slideLayout" Target="../slideLayouts/slideLayout1.xml"/><Relationship Id="rId4" Type="http://schemas.openxmlformats.org/officeDocument/2006/relationships/image" Target="../media/image10.sv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708D8C-6136-46CB-AFD2-EB1C1854FB5A}"/>
              </a:ext>
            </a:extLst>
          </p:cNvPr>
          <p:cNvSpPr txBox="1"/>
          <p:nvPr/>
        </p:nvSpPr>
        <p:spPr>
          <a:xfrm>
            <a:off x="1767078" y="249232"/>
            <a:ext cx="8557003" cy="2369880"/>
          </a:xfrm>
          <a:prstGeom prst="rect">
            <a:avLst/>
          </a:prstGeom>
          <a:noFill/>
        </p:spPr>
        <p:txBody>
          <a:bodyPr wrap="square" lIns="91440" tIns="45720" rIns="91440" bIns="45720" rtlCol="0" anchor="t">
            <a:spAutoFit/>
          </a:bodyPr>
          <a:lstStyle/>
          <a:p>
            <a:pPr algn="ctr"/>
            <a:r>
              <a:rPr lang="en-US" sz="3000" b="1" dirty="0">
                <a:solidFill>
                  <a:schemeClr val="accent1"/>
                </a:solidFill>
                <a:cs typeface="Calibri"/>
              </a:rPr>
              <a:t>MODULE 4</a:t>
            </a:r>
            <a:endParaRPr lang="en-US"/>
          </a:p>
          <a:p>
            <a:pPr algn="ctr"/>
            <a:endParaRPr lang="en-US" sz="1000" b="1">
              <a:solidFill>
                <a:srgbClr val="FFC000"/>
              </a:solidFill>
            </a:endParaRPr>
          </a:p>
          <a:p>
            <a:pPr algn="ctr"/>
            <a:r>
              <a:rPr lang="en-US" sz="5400" b="1" dirty="0">
                <a:solidFill>
                  <a:srgbClr val="FFC000"/>
                </a:solidFill>
              </a:rPr>
              <a:t>BUSHFIRE BEHAVIOUR IN </a:t>
            </a:r>
            <a:endParaRPr lang="en-US" sz="5400" b="1" dirty="0">
              <a:solidFill>
                <a:srgbClr val="FFC000"/>
              </a:solidFill>
              <a:cs typeface="Calibri"/>
            </a:endParaRPr>
          </a:p>
          <a:p>
            <a:pPr algn="ctr"/>
            <a:r>
              <a:rPr lang="en-US" sz="5400" b="1" dirty="0">
                <a:solidFill>
                  <a:srgbClr val="FFC000"/>
                </a:solidFill>
              </a:rPr>
              <a:t>THE LANDSCAPE</a:t>
            </a:r>
            <a:endParaRPr lang="en-AU" sz="5400" b="1" dirty="0">
              <a:solidFill>
                <a:srgbClr val="FFC000"/>
              </a:solidFill>
            </a:endParaRPr>
          </a:p>
        </p:txBody>
      </p:sp>
      <p:pic>
        <p:nvPicPr>
          <p:cNvPr id="6" name="Picture 2" descr="The Bushfire Foundation Inc – PREPAREDNESS, RELIEF AND RECOVERY">
            <a:extLst>
              <a:ext uri="{FF2B5EF4-FFF2-40B4-BE49-F238E27FC236}">
                <a16:creationId xmlns:a16="http://schemas.microsoft.com/office/drawing/2014/main" id="{77537B17-0D0F-4E06-AC3A-B26A473540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4606" y="2689859"/>
            <a:ext cx="6743382" cy="3961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665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7C059D8-FD36-45FA-B515-DBC5C8642763}"/>
              </a:ext>
            </a:extLst>
          </p:cNvPr>
          <p:cNvSpPr txBox="1"/>
          <p:nvPr/>
        </p:nvSpPr>
        <p:spPr>
          <a:xfrm>
            <a:off x="765110" y="1518171"/>
            <a:ext cx="10368642" cy="2400657"/>
          </a:xfrm>
          <a:prstGeom prst="rect">
            <a:avLst/>
          </a:prstGeom>
          <a:noFill/>
        </p:spPr>
        <p:txBody>
          <a:bodyPr wrap="square">
            <a:spAutoFit/>
          </a:bodyPr>
          <a:lstStyle/>
          <a:p>
            <a:pPr algn="ctr"/>
            <a:r>
              <a:rPr lang="en-US" sz="5000" b="1" dirty="0">
                <a:solidFill>
                  <a:schemeClr val="accent4"/>
                </a:solidFill>
              </a:rPr>
              <a:t>PART 1</a:t>
            </a:r>
          </a:p>
          <a:p>
            <a:pPr algn="ctr"/>
            <a:r>
              <a:rPr lang="en-US" sz="10000" b="1" dirty="0">
                <a:solidFill>
                  <a:srgbClr val="FFC000"/>
                </a:solidFill>
              </a:rPr>
              <a:t>THE FIRE TRIANGLE</a:t>
            </a:r>
            <a:endParaRPr lang="en-AU" sz="8000" b="1" dirty="0">
              <a:solidFill>
                <a:srgbClr val="FFC000"/>
              </a:solidFill>
            </a:endParaRPr>
          </a:p>
        </p:txBody>
      </p:sp>
    </p:spTree>
    <p:extLst>
      <p:ext uri="{BB962C8B-B14F-4D97-AF65-F5344CB8AC3E}">
        <p14:creationId xmlns:p14="http://schemas.microsoft.com/office/powerpoint/2010/main" val="737957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ADC6A0-3748-45F2-9DF6-B03B07B92C85}"/>
              </a:ext>
            </a:extLst>
          </p:cNvPr>
          <p:cNvSpPr txBox="1"/>
          <p:nvPr/>
        </p:nvSpPr>
        <p:spPr>
          <a:xfrm>
            <a:off x="739763" y="100272"/>
            <a:ext cx="6336446" cy="1015663"/>
          </a:xfrm>
          <a:prstGeom prst="rect">
            <a:avLst/>
          </a:prstGeom>
          <a:noFill/>
        </p:spPr>
        <p:txBody>
          <a:bodyPr wrap="square" rtlCol="0">
            <a:spAutoFit/>
          </a:bodyPr>
          <a:lstStyle/>
          <a:p>
            <a:r>
              <a:rPr lang="en-US" sz="6000" b="1" dirty="0"/>
              <a:t>THE FIRE TRIANGLE</a:t>
            </a:r>
            <a:endParaRPr lang="en-AU" sz="6000" b="1" dirty="0"/>
          </a:p>
        </p:txBody>
      </p:sp>
      <p:pic>
        <p:nvPicPr>
          <p:cNvPr id="5" name="Picture 4" descr="Logo, company name&#10;&#10;Description automatically generated">
            <a:extLst>
              <a:ext uri="{FF2B5EF4-FFF2-40B4-BE49-F238E27FC236}">
                <a16:creationId xmlns:a16="http://schemas.microsoft.com/office/drawing/2014/main" id="{B399DF44-3CFE-479B-BCB1-EFEB5B564A6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1470" y="1249508"/>
            <a:ext cx="6014058" cy="5262300"/>
          </a:xfrm>
          <a:prstGeom prst="rect">
            <a:avLst/>
          </a:prstGeom>
          <a:noFill/>
          <a:ln>
            <a:noFill/>
          </a:ln>
        </p:spPr>
      </p:pic>
      <p:sp>
        <p:nvSpPr>
          <p:cNvPr id="8" name="Rectangle 7">
            <a:extLst>
              <a:ext uri="{FF2B5EF4-FFF2-40B4-BE49-F238E27FC236}">
                <a16:creationId xmlns:a16="http://schemas.microsoft.com/office/drawing/2014/main" id="{4EAB1D7D-EF7F-4B13-A59B-21BA13456760}"/>
              </a:ext>
            </a:extLst>
          </p:cNvPr>
          <p:cNvSpPr>
            <a:spLocks/>
          </p:cNvSpPr>
          <p:nvPr/>
        </p:nvSpPr>
        <p:spPr>
          <a:xfrm rot="1820019">
            <a:off x="2459196" y="2992049"/>
            <a:ext cx="489768" cy="2074916"/>
          </a:xfrm>
          <a:prstGeom prst="rect">
            <a:avLst/>
          </a:prstGeom>
          <a:solidFill>
            <a:schemeClr val="bg1"/>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a:p>
        </p:txBody>
      </p:sp>
      <p:sp>
        <p:nvSpPr>
          <p:cNvPr id="10" name="TextBox 9">
            <a:extLst>
              <a:ext uri="{FF2B5EF4-FFF2-40B4-BE49-F238E27FC236}">
                <a16:creationId xmlns:a16="http://schemas.microsoft.com/office/drawing/2014/main" id="{73258D4D-B300-47A8-A0E9-BD5026CB27D7}"/>
              </a:ext>
            </a:extLst>
          </p:cNvPr>
          <p:cNvSpPr txBox="1"/>
          <p:nvPr/>
        </p:nvSpPr>
        <p:spPr>
          <a:xfrm>
            <a:off x="7076209" y="2721520"/>
            <a:ext cx="4822252" cy="2123658"/>
          </a:xfrm>
          <a:prstGeom prst="rect">
            <a:avLst/>
          </a:prstGeom>
          <a:noFill/>
        </p:spPr>
        <p:txBody>
          <a:bodyPr wrap="square">
            <a:spAutoFit/>
          </a:bodyPr>
          <a:lstStyle/>
          <a:p>
            <a:pPr algn="ctr"/>
            <a:r>
              <a:rPr lang="en-AU" sz="44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What three things does a fire need </a:t>
            </a:r>
          </a:p>
          <a:p>
            <a:pPr algn="ctr"/>
            <a:r>
              <a:rPr lang="en-AU" sz="44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to burn</a:t>
            </a:r>
            <a:r>
              <a:rPr lang="en-AU" sz="4400" b="1"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n-AU" sz="44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53855615-6321-C113-6F9C-6C82795483F4}"/>
              </a:ext>
            </a:extLst>
          </p:cNvPr>
          <p:cNvPicPr>
            <a:picLocks noChangeAspect="1"/>
          </p:cNvPicPr>
          <p:nvPr/>
        </p:nvPicPr>
        <p:blipFill>
          <a:blip r:embed="rId4"/>
          <a:stretch>
            <a:fillRect/>
          </a:stretch>
        </p:blipFill>
        <p:spPr>
          <a:xfrm rot="7207325">
            <a:off x="4252885" y="3046616"/>
            <a:ext cx="1481456" cy="2048434"/>
          </a:xfrm>
          <a:prstGeom prst="rect">
            <a:avLst/>
          </a:prstGeom>
        </p:spPr>
      </p:pic>
      <p:pic>
        <p:nvPicPr>
          <p:cNvPr id="3" name="Picture 2">
            <a:extLst>
              <a:ext uri="{FF2B5EF4-FFF2-40B4-BE49-F238E27FC236}">
                <a16:creationId xmlns:a16="http://schemas.microsoft.com/office/drawing/2014/main" id="{8A94684D-91FD-7756-48E3-2BCBE953D6D7}"/>
              </a:ext>
            </a:extLst>
          </p:cNvPr>
          <p:cNvPicPr>
            <a:picLocks noChangeAspect="1"/>
          </p:cNvPicPr>
          <p:nvPr/>
        </p:nvPicPr>
        <p:blipFill>
          <a:blip r:embed="rId4"/>
          <a:stretch>
            <a:fillRect/>
          </a:stretch>
        </p:blipFill>
        <p:spPr>
          <a:xfrm rot="3588657">
            <a:off x="3077771" y="4976258"/>
            <a:ext cx="1481456" cy="2048434"/>
          </a:xfrm>
          <a:prstGeom prst="rect">
            <a:avLst/>
          </a:prstGeom>
        </p:spPr>
      </p:pic>
      <p:pic>
        <p:nvPicPr>
          <p:cNvPr id="12" name="Graphic 11" descr="Pencil">
            <a:extLst>
              <a:ext uri="{FF2B5EF4-FFF2-40B4-BE49-F238E27FC236}">
                <a16:creationId xmlns:a16="http://schemas.microsoft.com/office/drawing/2014/main" id="{34FC72A9-8841-FC69-9FFC-C66838D2B27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8641566">
            <a:off x="9851346" y="1851545"/>
            <a:ext cx="579760" cy="579760"/>
          </a:xfrm>
          <a:prstGeom prst="rect">
            <a:avLst/>
          </a:prstGeom>
        </p:spPr>
      </p:pic>
      <p:pic>
        <p:nvPicPr>
          <p:cNvPr id="16" name="Graphic 15" descr="Closed book">
            <a:extLst>
              <a:ext uri="{FF2B5EF4-FFF2-40B4-BE49-F238E27FC236}">
                <a16:creationId xmlns:a16="http://schemas.microsoft.com/office/drawing/2014/main" id="{E26EFBEF-EEFD-CAFB-DC8A-51CA950B5AE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26826" y="1631900"/>
            <a:ext cx="914400" cy="914400"/>
          </a:xfrm>
          <a:prstGeom prst="rect">
            <a:avLst/>
          </a:prstGeom>
        </p:spPr>
      </p:pic>
    </p:spTree>
    <p:extLst>
      <p:ext uri="{BB962C8B-B14F-4D97-AF65-F5344CB8AC3E}">
        <p14:creationId xmlns:p14="http://schemas.microsoft.com/office/powerpoint/2010/main" val="2449741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EADC6A0-3748-45F2-9DF6-B03B07B92C85}"/>
              </a:ext>
            </a:extLst>
          </p:cNvPr>
          <p:cNvSpPr txBox="1"/>
          <p:nvPr/>
        </p:nvSpPr>
        <p:spPr>
          <a:xfrm>
            <a:off x="417991" y="417172"/>
            <a:ext cx="10770578" cy="1015663"/>
          </a:xfrm>
          <a:prstGeom prst="rect">
            <a:avLst/>
          </a:prstGeom>
          <a:noFill/>
        </p:spPr>
        <p:txBody>
          <a:bodyPr wrap="square" rtlCol="0">
            <a:spAutoFit/>
          </a:bodyPr>
          <a:lstStyle/>
          <a:p>
            <a:r>
              <a:rPr lang="en-US" sz="6000" b="1" dirty="0"/>
              <a:t>THE FIRE TRIANGLE</a:t>
            </a:r>
            <a:endParaRPr lang="en-AU" sz="6000" b="1" dirty="0"/>
          </a:p>
        </p:txBody>
      </p:sp>
      <p:pic>
        <p:nvPicPr>
          <p:cNvPr id="9" name="Picture 8" descr="Logo, company name&#10;&#10;Description automatically generated">
            <a:extLst>
              <a:ext uri="{FF2B5EF4-FFF2-40B4-BE49-F238E27FC236}">
                <a16:creationId xmlns:a16="http://schemas.microsoft.com/office/drawing/2014/main" id="{143C46F0-05D1-4081-AD57-459D01393DB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3169" y="1441676"/>
            <a:ext cx="5922291" cy="5182004"/>
          </a:xfrm>
          <a:prstGeom prst="rect">
            <a:avLst/>
          </a:prstGeom>
          <a:noFill/>
          <a:ln>
            <a:noFill/>
          </a:ln>
        </p:spPr>
      </p:pic>
      <p:sp>
        <p:nvSpPr>
          <p:cNvPr id="10" name="TextBox 9">
            <a:extLst>
              <a:ext uri="{FF2B5EF4-FFF2-40B4-BE49-F238E27FC236}">
                <a16:creationId xmlns:a16="http://schemas.microsoft.com/office/drawing/2014/main" id="{B80398C7-8CFA-591D-BAD8-965ABCCEA258}"/>
              </a:ext>
            </a:extLst>
          </p:cNvPr>
          <p:cNvSpPr txBox="1"/>
          <p:nvPr/>
        </p:nvSpPr>
        <p:spPr>
          <a:xfrm>
            <a:off x="6762203" y="2014307"/>
            <a:ext cx="5299169" cy="2308324"/>
          </a:xfrm>
          <a:prstGeom prst="rect">
            <a:avLst/>
          </a:prstGeom>
          <a:noFill/>
        </p:spPr>
        <p:txBody>
          <a:bodyPr wrap="square">
            <a:spAutoFit/>
          </a:bodyPr>
          <a:lstStyle/>
          <a:p>
            <a:r>
              <a:rPr lang="en-AU" sz="4800" b="1" dirty="0">
                <a:effectLst/>
                <a:latin typeface="Calibri" panose="020F0502020204030204" pitchFamily="34" charset="0"/>
                <a:ea typeface="Calibri" panose="020F0502020204030204" pitchFamily="34" charset="0"/>
                <a:cs typeface="Calibri" panose="020F0502020204030204" pitchFamily="34" charset="0"/>
              </a:rPr>
              <a:t>Fire needs fuel, heat and oxygen to burn.</a:t>
            </a:r>
            <a:endParaRPr lang="en-AU" sz="4800" b="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67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621F74-9F03-6E6D-B1EF-FE6DF7E32A31}"/>
              </a:ext>
            </a:extLst>
          </p:cNvPr>
          <p:cNvPicPr>
            <a:picLocks noChangeAspect="1"/>
          </p:cNvPicPr>
          <p:nvPr/>
        </p:nvPicPr>
        <p:blipFill>
          <a:blip r:embed="rId3"/>
          <a:stretch>
            <a:fillRect/>
          </a:stretch>
        </p:blipFill>
        <p:spPr>
          <a:xfrm>
            <a:off x="1735922" y="286509"/>
            <a:ext cx="8449478" cy="6284982"/>
          </a:xfrm>
          <a:prstGeom prst="rect">
            <a:avLst/>
          </a:prstGeom>
        </p:spPr>
      </p:pic>
    </p:spTree>
    <p:extLst>
      <p:ext uri="{BB962C8B-B14F-4D97-AF65-F5344CB8AC3E}">
        <p14:creationId xmlns:p14="http://schemas.microsoft.com/office/powerpoint/2010/main" val="116158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AC036D-489A-F5D1-EEB6-7409F8606043}"/>
              </a:ext>
            </a:extLst>
          </p:cNvPr>
          <p:cNvSpPr txBox="1"/>
          <p:nvPr/>
        </p:nvSpPr>
        <p:spPr>
          <a:xfrm>
            <a:off x="3152858" y="1797784"/>
            <a:ext cx="7074038" cy="1631216"/>
          </a:xfrm>
          <a:prstGeom prst="rect">
            <a:avLst/>
          </a:prstGeom>
          <a:noFill/>
        </p:spPr>
        <p:txBody>
          <a:bodyPr wrap="square" rtlCol="0">
            <a:spAutoFit/>
          </a:bodyPr>
          <a:lstStyle/>
          <a:p>
            <a:r>
              <a:rPr lang="en-AU" sz="10000" b="1" dirty="0"/>
              <a:t>QUIZ TIME!</a:t>
            </a:r>
          </a:p>
        </p:txBody>
      </p:sp>
      <p:pic>
        <p:nvPicPr>
          <p:cNvPr id="3" name="Graphic 2" descr="Checklist">
            <a:extLst>
              <a:ext uri="{FF2B5EF4-FFF2-40B4-BE49-F238E27FC236}">
                <a16:creationId xmlns:a16="http://schemas.microsoft.com/office/drawing/2014/main" id="{075BCBF1-E341-B057-65E4-EE2FBF8BAA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19382" y="3429000"/>
            <a:ext cx="2353235" cy="2353235"/>
          </a:xfrm>
          <a:prstGeom prst="rect">
            <a:avLst/>
          </a:prstGeom>
        </p:spPr>
      </p:pic>
    </p:spTree>
    <p:extLst>
      <p:ext uri="{BB962C8B-B14F-4D97-AF65-F5344CB8AC3E}">
        <p14:creationId xmlns:p14="http://schemas.microsoft.com/office/powerpoint/2010/main" val="3300633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F7541E-12C9-DD0B-4D7A-16BBBD5F23EB}"/>
              </a:ext>
            </a:extLst>
          </p:cNvPr>
          <p:cNvSpPr>
            <a:spLocks noGrp="1"/>
          </p:cNvSpPr>
          <p:nvPr>
            <p:ph type="title"/>
          </p:nvPr>
        </p:nvSpPr>
        <p:spPr>
          <a:xfrm>
            <a:off x="5158408" y="822325"/>
            <a:ext cx="1875183" cy="1325563"/>
          </a:xfrm>
        </p:spPr>
        <p:txBody>
          <a:bodyPr>
            <a:normAutofit/>
          </a:bodyPr>
          <a:lstStyle/>
          <a:p>
            <a:r>
              <a:rPr lang="en-AU" sz="5000" b="1">
                <a:solidFill>
                  <a:schemeClr val="accent4"/>
                </a:solidFill>
                <a:latin typeface="+mn-lt"/>
              </a:rPr>
              <a:t>Part 2</a:t>
            </a:r>
          </a:p>
        </p:txBody>
      </p:sp>
      <p:sp>
        <p:nvSpPr>
          <p:cNvPr id="3" name="Content Placeholder 2">
            <a:extLst>
              <a:ext uri="{FF2B5EF4-FFF2-40B4-BE49-F238E27FC236}">
                <a16:creationId xmlns:a16="http://schemas.microsoft.com/office/drawing/2014/main" id="{2A2683DF-9E8F-9AC8-B82A-3CA1D49EA7D4}"/>
              </a:ext>
            </a:extLst>
          </p:cNvPr>
          <p:cNvSpPr>
            <a:spLocks noGrp="1"/>
          </p:cNvSpPr>
          <p:nvPr>
            <p:ph idx="1"/>
          </p:nvPr>
        </p:nvSpPr>
        <p:spPr>
          <a:xfrm>
            <a:off x="838199" y="2147888"/>
            <a:ext cx="10515600" cy="4351338"/>
          </a:xfrm>
        </p:spPr>
        <p:txBody>
          <a:bodyPr>
            <a:normAutofit/>
          </a:bodyPr>
          <a:lstStyle/>
          <a:p>
            <a:pPr marL="0" indent="0" algn="ctr">
              <a:buNone/>
            </a:pPr>
            <a:r>
              <a:rPr lang="en-AU" sz="10000" b="1" dirty="0">
                <a:solidFill>
                  <a:schemeClr val="accent4"/>
                </a:solidFill>
              </a:rPr>
              <a:t>HOW DO BUSHFIRES START?</a:t>
            </a:r>
          </a:p>
        </p:txBody>
      </p:sp>
    </p:spTree>
    <p:extLst>
      <p:ext uri="{BB962C8B-B14F-4D97-AF65-F5344CB8AC3E}">
        <p14:creationId xmlns:p14="http://schemas.microsoft.com/office/powerpoint/2010/main" val="751584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9A01D2-980C-C17C-E896-A72DA23C109E}"/>
              </a:ext>
            </a:extLst>
          </p:cNvPr>
          <p:cNvPicPr>
            <a:picLocks noChangeAspect="1"/>
          </p:cNvPicPr>
          <p:nvPr/>
        </p:nvPicPr>
        <p:blipFill>
          <a:blip r:embed="rId3"/>
          <a:stretch>
            <a:fillRect/>
          </a:stretch>
        </p:blipFill>
        <p:spPr>
          <a:xfrm>
            <a:off x="0" y="0"/>
            <a:ext cx="12192000" cy="6858001"/>
          </a:xfrm>
          <a:prstGeom prst="rect">
            <a:avLst/>
          </a:prstGeom>
        </p:spPr>
      </p:pic>
      <p:sp>
        <p:nvSpPr>
          <p:cNvPr id="3" name="Rectangle 2">
            <a:extLst>
              <a:ext uri="{FF2B5EF4-FFF2-40B4-BE49-F238E27FC236}">
                <a16:creationId xmlns:a16="http://schemas.microsoft.com/office/drawing/2014/main" id="{4874A2DC-FAD6-A0E3-DA86-511F8F292AFD}"/>
              </a:ext>
            </a:extLst>
          </p:cNvPr>
          <p:cNvSpPr/>
          <p:nvPr/>
        </p:nvSpPr>
        <p:spPr>
          <a:xfrm>
            <a:off x="3141" y="-1"/>
            <a:ext cx="12192000" cy="6858001"/>
          </a:xfrm>
          <a:prstGeom prst="rect">
            <a:avLst/>
          </a:prstGeom>
          <a:solidFill>
            <a:schemeClr val="bg1">
              <a:alpha val="1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7" name="Graphic 6" descr="Group brainstorm with solid fill">
            <a:extLst>
              <a:ext uri="{FF2B5EF4-FFF2-40B4-BE49-F238E27FC236}">
                <a16:creationId xmlns:a16="http://schemas.microsoft.com/office/drawing/2014/main" id="{5E043463-2560-43B2-8E5E-1EB554E4D57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950426" y="1567907"/>
            <a:ext cx="2291147" cy="2291147"/>
          </a:xfrm>
          <a:prstGeom prst="rect">
            <a:avLst/>
          </a:prstGeom>
        </p:spPr>
      </p:pic>
      <p:sp>
        <p:nvSpPr>
          <p:cNvPr id="11" name="TextBox 10">
            <a:extLst>
              <a:ext uri="{FF2B5EF4-FFF2-40B4-BE49-F238E27FC236}">
                <a16:creationId xmlns:a16="http://schemas.microsoft.com/office/drawing/2014/main" id="{372FDE0E-BD8E-4736-914F-3D2A520D8E93}"/>
              </a:ext>
            </a:extLst>
          </p:cNvPr>
          <p:cNvSpPr txBox="1"/>
          <p:nvPr/>
        </p:nvSpPr>
        <p:spPr>
          <a:xfrm>
            <a:off x="3132872" y="3701242"/>
            <a:ext cx="5926253" cy="1969770"/>
          </a:xfrm>
          <a:prstGeom prst="rect">
            <a:avLst/>
          </a:prstGeom>
          <a:noFill/>
        </p:spPr>
        <p:txBody>
          <a:bodyPr wrap="square" rtlCol="0">
            <a:spAutoFit/>
          </a:bodyPr>
          <a:lstStyle/>
          <a:p>
            <a:pPr algn="ctr"/>
            <a:r>
              <a:rPr lang="en-US" sz="5000" b="1" dirty="0">
                <a:solidFill>
                  <a:schemeClr val="bg1"/>
                </a:solidFill>
              </a:rPr>
              <a:t>LET’S BRAINSTORM!</a:t>
            </a:r>
          </a:p>
          <a:p>
            <a:endParaRPr lang="en-US" sz="2400" b="1" dirty="0">
              <a:solidFill>
                <a:schemeClr val="bg1"/>
              </a:solidFill>
            </a:endParaRPr>
          </a:p>
          <a:p>
            <a:endParaRPr lang="en-US" sz="2400" b="1" dirty="0">
              <a:solidFill>
                <a:schemeClr val="bg1"/>
              </a:solidFill>
            </a:endParaRPr>
          </a:p>
          <a:p>
            <a:r>
              <a:rPr lang="en-AU" sz="2400" b="1" dirty="0">
                <a:solidFill>
                  <a:schemeClr val="bg1"/>
                </a:solidFill>
              </a:rPr>
              <a:t> </a:t>
            </a:r>
          </a:p>
        </p:txBody>
      </p:sp>
      <p:sp>
        <p:nvSpPr>
          <p:cNvPr id="5" name="TextBox 4">
            <a:extLst>
              <a:ext uri="{FF2B5EF4-FFF2-40B4-BE49-F238E27FC236}">
                <a16:creationId xmlns:a16="http://schemas.microsoft.com/office/drawing/2014/main" id="{F2129AFE-CE13-413B-9126-F6EDD74C29C6}"/>
              </a:ext>
            </a:extLst>
          </p:cNvPr>
          <p:cNvSpPr txBox="1"/>
          <p:nvPr/>
        </p:nvSpPr>
        <p:spPr>
          <a:xfrm>
            <a:off x="974691" y="199178"/>
            <a:ext cx="10717284" cy="1169551"/>
          </a:xfrm>
          <a:prstGeom prst="rect">
            <a:avLst/>
          </a:prstGeom>
          <a:noFill/>
        </p:spPr>
        <p:txBody>
          <a:bodyPr wrap="square">
            <a:spAutoFit/>
          </a:bodyPr>
          <a:lstStyle/>
          <a:p>
            <a:r>
              <a:rPr lang="en-US" sz="7000" b="1">
                <a:latin typeface="+mn-lt"/>
              </a:rPr>
              <a:t>HOW DO BUSHFIRES START? </a:t>
            </a:r>
            <a:endParaRPr lang="en-AU" sz="7000"/>
          </a:p>
        </p:txBody>
      </p:sp>
    </p:spTree>
    <p:extLst>
      <p:ext uri="{BB962C8B-B14F-4D97-AF65-F5344CB8AC3E}">
        <p14:creationId xmlns:p14="http://schemas.microsoft.com/office/powerpoint/2010/main" val="1163333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E561537-668B-063C-6D35-EA0C63B19AFF}"/>
              </a:ext>
            </a:extLst>
          </p:cNvPr>
          <p:cNvSpPr/>
          <p:nvPr/>
        </p:nvSpPr>
        <p:spPr>
          <a:xfrm>
            <a:off x="6102466" y="3926204"/>
            <a:ext cx="5637876"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Rectangle 20">
            <a:extLst>
              <a:ext uri="{FF2B5EF4-FFF2-40B4-BE49-F238E27FC236}">
                <a16:creationId xmlns:a16="http://schemas.microsoft.com/office/drawing/2014/main" id="{28E72943-9FF9-D9A3-E522-A7103BDC8A8A}"/>
              </a:ext>
            </a:extLst>
          </p:cNvPr>
          <p:cNvSpPr/>
          <p:nvPr/>
        </p:nvSpPr>
        <p:spPr>
          <a:xfrm>
            <a:off x="563759" y="922418"/>
            <a:ext cx="5327394"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0" name="Rectangle 19">
            <a:extLst>
              <a:ext uri="{FF2B5EF4-FFF2-40B4-BE49-F238E27FC236}">
                <a16:creationId xmlns:a16="http://schemas.microsoft.com/office/drawing/2014/main" id="{510D9E2E-6A59-8FA3-6F0F-5DCFD1522D0C}"/>
              </a:ext>
            </a:extLst>
          </p:cNvPr>
          <p:cNvSpPr/>
          <p:nvPr/>
        </p:nvSpPr>
        <p:spPr>
          <a:xfrm>
            <a:off x="561822" y="3946905"/>
            <a:ext cx="5327394" cy="2653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Rectangle 17">
            <a:extLst>
              <a:ext uri="{FF2B5EF4-FFF2-40B4-BE49-F238E27FC236}">
                <a16:creationId xmlns:a16="http://schemas.microsoft.com/office/drawing/2014/main" id="{337496B8-530B-4405-6A5F-7212C56B1F7F}"/>
              </a:ext>
            </a:extLst>
          </p:cNvPr>
          <p:cNvSpPr/>
          <p:nvPr/>
        </p:nvSpPr>
        <p:spPr>
          <a:xfrm>
            <a:off x="6089304" y="937229"/>
            <a:ext cx="5637876" cy="267445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FF9C99E4-35B6-4D07-9CBE-762D6E1418DA}"/>
              </a:ext>
            </a:extLst>
          </p:cNvPr>
          <p:cNvSpPr>
            <a:spLocks noGrp="1"/>
          </p:cNvSpPr>
          <p:nvPr>
            <p:ph type="ctrTitle"/>
          </p:nvPr>
        </p:nvSpPr>
        <p:spPr>
          <a:xfrm>
            <a:off x="469352" y="81707"/>
            <a:ext cx="11054453" cy="734291"/>
          </a:xfrm>
        </p:spPr>
        <p:txBody>
          <a:bodyPr>
            <a:normAutofit fontScale="90000"/>
          </a:bodyPr>
          <a:lstStyle/>
          <a:p>
            <a:r>
              <a:rPr lang="en-US" sz="4000" b="1" dirty="0">
                <a:latin typeface="+mn-lt"/>
              </a:rPr>
              <a:t>THE FOUR MAIN CAUSES OF BUSHFIRES IN VICTORIA</a:t>
            </a:r>
            <a:endParaRPr lang="en-AU" sz="4000" b="1" dirty="0">
              <a:latin typeface="+mn-lt"/>
            </a:endParaRPr>
          </a:p>
        </p:txBody>
      </p:sp>
      <p:pic>
        <p:nvPicPr>
          <p:cNvPr id="4" name="Picture 3">
            <a:extLst>
              <a:ext uri="{FF2B5EF4-FFF2-40B4-BE49-F238E27FC236}">
                <a16:creationId xmlns:a16="http://schemas.microsoft.com/office/drawing/2014/main" id="{AD4ED31A-3C08-48B3-BB8B-F8FD09D64AEE}"/>
              </a:ext>
            </a:extLst>
          </p:cNvPr>
          <p:cNvPicPr>
            <a:picLocks noChangeAspect="1"/>
          </p:cNvPicPr>
          <p:nvPr/>
        </p:nvPicPr>
        <p:blipFill>
          <a:blip r:embed="rId3"/>
          <a:stretch>
            <a:fillRect/>
          </a:stretch>
        </p:blipFill>
        <p:spPr>
          <a:xfrm>
            <a:off x="810847" y="1330375"/>
            <a:ext cx="1090012" cy="1071945"/>
          </a:xfrm>
          <a:prstGeom prst="rect">
            <a:avLst/>
          </a:prstGeom>
        </p:spPr>
      </p:pic>
      <p:pic>
        <p:nvPicPr>
          <p:cNvPr id="6" name="Picture 5">
            <a:extLst>
              <a:ext uri="{FF2B5EF4-FFF2-40B4-BE49-F238E27FC236}">
                <a16:creationId xmlns:a16="http://schemas.microsoft.com/office/drawing/2014/main" id="{2FC4C9B2-6337-4683-B4CB-3F2D760C981C}"/>
              </a:ext>
            </a:extLst>
          </p:cNvPr>
          <p:cNvPicPr>
            <a:picLocks noChangeAspect="1"/>
          </p:cNvPicPr>
          <p:nvPr/>
        </p:nvPicPr>
        <p:blipFill>
          <a:blip r:embed="rId4"/>
          <a:stretch>
            <a:fillRect/>
          </a:stretch>
        </p:blipFill>
        <p:spPr>
          <a:xfrm>
            <a:off x="775072" y="4240437"/>
            <a:ext cx="1257367" cy="1236527"/>
          </a:xfrm>
          <a:prstGeom prst="rect">
            <a:avLst/>
          </a:prstGeom>
        </p:spPr>
      </p:pic>
      <p:pic>
        <p:nvPicPr>
          <p:cNvPr id="10" name="Picture 9">
            <a:extLst>
              <a:ext uri="{FF2B5EF4-FFF2-40B4-BE49-F238E27FC236}">
                <a16:creationId xmlns:a16="http://schemas.microsoft.com/office/drawing/2014/main" id="{BC8CFF5A-4153-4718-93F1-C54BDDF4FA33}"/>
              </a:ext>
            </a:extLst>
          </p:cNvPr>
          <p:cNvPicPr>
            <a:picLocks noChangeAspect="1"/>
          </p:cNvPicPr>
          <p:nvPr/>
        </p:nvPicPr>
        <p:blipFill>
          <a:blip r:embed="rId5"/>
          <a:stretch>
            <a:fillRect/>
          </a:stretch>
        </p:blipFill>
        <p:spPr>
          <a:xfrm>
            <a:off x="6282752" y="1204628"/>
            <a:ext cx="1257368" cy="1323440"/>
          </a:xfrm>
          <a:prstGeom prst="rect">
            <a:avLst/>
          </a:prstGeom>
        </p:spPr>
      </p:pic>
      <p:sp>
        <p:nvSpPr>
          <p:cNvPr id="3" name="TextBox 2">
            <a:extLst>
              <a:ext uri="{FF2B5EF4-FFF2-40B4-BE49-F238E27FC236}">
                <a16:creationId xmlns:a16="http://schemas.microsoft.com/office/drawing/2014/main" id="{8AC1B368-1984-2B1C-13A7-1C486694F549}"/>
              </a:ext>
            </a:extLst>
          </p:cNvPr>
          <p:cNvSpPr txBox="1"/>
          <p:nvPr/>
        </p:nvSpPr>
        <p:spPr>
          <a:xfrm>
            <a:off x="2049910" y="1109616"/>
            <a:ext cx="3643092" cy="2031325"/>
          </a:xfrm>
          <a:prstGeom prst="rect">
            <a:avLst/>
          </a:prstGeom>
          <a:solidFill>
            <a:schemeClr val="bg1"/>
          </a:solidFill>
        </p:spPr>
        <p:txBody>
          <a:bodyPr wrap="square" rtlCol="0">
            <a:spAutoFit/>
          </a:bodyPr>
          <a:lstStyle/>
          <a:p>
            <a:r>
              <a:rPr lang="en-AU" sz="3000" b="1" dirty="0"/>
              <a:t>Undetermined</a:t>
            </a:r>
          </a:p>
          <a:p>
            <a:r>
              <a:rPr lang="en-AU" sz="2400" u="none" strike="noStrike" dirty="0">
                <a:effectLst/>
              </a:rPr>
              <a:t>It has not been possible to identify the cause of the fire. The cause of the fire remains unknown. </a:t>
            </a:r>
          </a:p>
        </p:txBody>
      </p:sp>
      <p:sp>
        <p:nvSpPr>
          <p:cNvPr id="5" name="TextBox 4">
            <a:extLst>
              <a:ext uri="{FF2B5EF4-FFF2-40B4-BE49-F238E27FC236}">
                <a16:creationId xmlns:a16="http://schemas.microsoft.com/office/drawing/2014/main" id="{4DCC3D9F-6815-17C6-7D15-D4F375B6A818}"/>
              </a:ext>
            </a:extLst>
          </p:cNvPr>
          <p:cNvSpPr txBox="1"/>
          <p:nvPr/>
        </p:nvSpPr>
        <p:spPr>
          <a:xfrm>
            <a:off x="1989489" y="4063805"/>
            <a:ext cx="3899727" cy="2477601"/>
          </a:xfrm>
          <a:prstGeom prst="rect">
            <a:avLst/>
          </a:prstGeom>
          <a:solidFill>
            <a:schemeClr val="bg1"/>
          </a:solidFill>
        </p:spPr>
        <p:txBody>
          <a:bodyPr wrap="square" rtlCol="0">
            <a:spAutoFit/>
          </a:bodyPr>
          <a:lstStyle/>
          <a:p>
            <a:r>
              <a:rPr lang="en-AU" sz="3000" b="1" dirty="0"/>
              <a:t>Suspicious</a:t>
            </a:r>
          </a:p>
          <a:p>
            <a:r>
              <a:rPr lang="en-AU" sz="2400" u="none" strike="noStrike" dirty="0">
                <a:effectLst/>
              </a:rPr>
              <a:t>Fire agencies suspect that the fire has been started deliberately (e.g. arson), but they need to investigate to find out.</a:t>
            </a:r>
            <a:endParaRPr lang="en-AU" sz="2400" b="0" i="0" u="none" strike="noStrike" dirty="0">
              <a:solidFill>
                <a:srgbClr val="000000"/>
              </a:solidFill>
              <a:effectLst/>
              <a:latin typeface="Calibri" panose="020F0502020204030204" pitchFamily="34" charset="0"/>
            </a:endParaRPr>
          </a:p>
        </p:txBody>
      </p:sp>
      <p:sp>
        <p:nvSpPr>
          <p:cNvPr id="9" name="TextBox 8">
            <a:extLst>
              <a:ext uri="{FF2B5EF4-FFF2-40B4-BE49-F238E27FC236}">
                <a16:creationId xmlns:a16="http://schemas.microsoft.com/office/drawing/2014/main" id="{58405F57-AF6B-028A-8A26-9B5B345B1051}"/>
              </a:ext>
            </a:extLst>
          </p:cNvPr>
          <p:cNvSpPr txBox="1"/>
          <p:nvPr/>
        </p:nvSpPr>
        <p:spPr>
          <a:xfrm>
            <a:off x="7669260" y="1035656"/>
            <a:ext cx="3827061" cy="2477601"/>
          </a:xfrm>
          <a:prstGeom prst="rect">
            <a:avLst/>
          </a:prstGeom>
          <a:solidFill>
            <a:schemeClr val="bg1"/>
          </a:solidFill>
        </p:spPr>
        <p:txBody>
          <a:bodyPr wrap="square" rtlCol="0">
            <a:spAutoFit/>
          </a:bodyPr>
          <a:lstStyle/>
          <a:p>
            <a:r>
              <a:rPr lang="en-AU" sz="3000" b="1" dirty="0"/>
              <a:t>Lightning</a:t>
            </a:r>
          </a:p>
          <a:p>
            <a:r>
              <a:rPr lang="en-US" sz="2500" b="0" i="0" dirty="0">
                <a:solidFill>
                  <a:srgbClr val="001D35"/>
                </a:solidFill>
                <a:effectLst/>
                <a:latin typeface="Google Sans"/>
              </a:rPr>
              <a:t>Lightning </a:t>
            </a:r>
            <a:r>
              <a:rPr lang="en-US" sz="2500" dirty="0"/>
              <a:t>strikes the ground and ignites dry vegetation with intense heat</a:t>
            </a:r>
            <a:r>
              <a:rPr lang="en-US" sz="2500" b="0" i="0" dirty="0">
                <a:solidFill>
                  <a:srgbClr val="001D35"/>
                </a:solidFill>
                <a:effectLst/>
                <a:latin typeface="Google Sans"/>
              </a:rPr>
              <a:t>. This starts a small fire which turns into a bushfire. </a:t>
            </a:r>
            <a:endParaRPr lang="en-AU" sz="2500" b="1" dirty="0">
              <a:solidFill>
                <a:schemeClr val="bg1"/>
              </a:solidFill>
            </a:endParaRPr>
          </a:p>
        </p:txBody>
      </p:sp>
      <p:pic>
        <p:nvPicPr>
          <p:cNvPr id="15" name="Picture 14">
            <a:extLst>
              <a:ext uri="{FF2B5EF4-FFF2-40B4-BE49-F238E27FC236}">
                <a16:creationId xmlns:a16="http://schemas.microsoft.com/office/drawing/2014/main" id="{1FE7CD04-903E-4024-AE85-876F150F09B0}"/>
              </a:ext>
            </a:extLst>
          </p:cNvPr>
          <p:cNvPicPr>
            <a:picLocks noChangeAspect="1"/>
          </p:cNvPicPr>
          <p:nvPr/>
        </p:nvPicPr>
        <p:blipFill>
          <a:blip r:embed="rId6"/>
          <a:stretch>
            <a:fillRect/>
          </a:stretch>
        </p:blipFill>
        <p:spPr>
          <a:xfrm>
            <a:off x="6282752" y="4127271"/>
            <a:ext cx="1206335" cy="1186342"/>
          </a:xfrm>
          <a:prstGeom prst="rect">
            <a:avLst/>
          </a:prstGeom>
        </p:spPr>
      </p:pic>
      <p:sp>
        <p:nvSpPr>
          <p:cNvPr id="11" name="TextBox 10">
            <a:extLst>
              <a:ext uri="{FF2B5EF4-FFF2-40B4-BE49-F238E27FC236}">
                <a16:creationId xmlns:a16="http://schemas.microsoft.com/office/drawing/2014/main" id="{077B5EDD-856E-8C3C-1CD4-29E04850EBC6}"/>
              </a:ext>
            </a:extLst>
          </p:cNvPr>
          <p:cNvSpPr txBox="1"/>
          <p:nvPr/>
        </p:nvSpPr>
        <p:spPr>
          <a:xfrm>
            <a:off x="7682422" y="4046211"/>
            <a:ext cx="4057920" cy="2400657"/>
          </a:xfrm>
          <a:prstGeom prst="rect">
            <a:avLst/>
          </a:prstGeom>
          <a:noFill/>
        </p:spPr>
        <p:txBody>
          <a:bodyPr wrap="square" rtlCol="0">
            <a:spAutoFit/>
          </a:bodyPr>
          <a:lstStyle/>
          <a:p>
            <a:r>
              <a:rPr lang="en-AU" sz="3000" b="1" dirty="0"/>
              <a:t>Accidents / negligence</a:t>
            </a:r>
          </a:p>
          <a:p>
            <a:pPr algn="l" fontAlgn="b"/>
            <a:r>
              <a:rPr lang="en-AU" sz="2400" u="none" strike="noStrike" dirty="0">
                <a:effectLst/>
              </a:rPr>
              <a:t>The fire started due to human mistakes </a:t>
            </a:r>
            <a:r>
              <a:rPr lang="en-AU" sz="2400" dirty="0"/>
              <a:t>or </a:t>
            </a:r>
            <a:r>
              <a:rPr lang="en-AU" sz="2400" u="none" strike="noStrike" dirty="0">
                <a:effectLst/>
              </a:rPr>
              <a:t>carelessness (e.g. </a:t>
            </a:r>
            <a:r>
              <a:rPr lang="en-AU" sz="2400" dirty="0"/>
              <a:t>not putting a </a:t>
            </a:r>
            <a:r>
              <a:rPr lang="en-AU" sz="2400" u="none" strike="noStrike" dirty="0">
                <a:effectLst/>
              </a:rPr>
              <a:t>campfire out properly, sparks from power tools).</a:t>
            </a:r>
          </a:p>
        </p:txBody>
      </p:sp>
    </p:spTree>
    <p:extLst>
      <p:ext uri="{BB962C8B-B14F-4D97-AF65-F5344CB8AC3E}">
        <p14:creationId xmlns:p14="http://schemas.microsoft.com/office/powerpoint/2010/main" val="3806348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graphicFrame>
        <p:nvGraphicFramePr>
          <p:cNvPr id="9" name="Chart 8">
            <a:extLst>
              <a:ext uri="{FF2B5EF4-FFF2-40B4-BE49-F238E27FC236}">
                <a16:creationId xmlns:a16="http://schemas.microsoft.com/office/drawing/2014/main" id="{B6B2A01E-114E-4478-8956-52DE6781A53A}"/>
              </a:ext>
            </a:extLst>
          </p:cNvPr>
          <p:cNvGraphicFramePr>
            <a:graphicFrameLocks/>
          </p:cNvGraphicFramePr>
          <p:nvPr>
            <p:extLst>
              <p:ext uri="{D42A27DB-BD31-4B8C-83A1-F6EECF244321}">
                <p14:modId xmlns:p14="http://schemas.microsoft.com/office/powerpoint/2010/main" val="676686670"/>
              </p:ext>
            </p:extLst>
          </p:nvPr>
        </p:nvGraphicFramePr>
        <p:xfrm>
          <a:off x="609600" y="490104"/>
          <a:ext cx="10972800" cy="587779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A55FC6F0-AF4E-260B-9095-0AB494CCE7CA}"/>
              </a:ext>
            </a:extLst>
          </p:cNvPr>
          <p:cNvGraphicFramePr>
            <a:graphicFrameLocks/>
          </p:cNvGraphicFramePr>
          <p:nvPr>
            <p:extLst>
              <p:ext uri="{D42A27DB-BD31-4B8C-83A1-F6EECF244321}">
                <p14:modId xmlns:p14="http://schemas.microsoft.com/office/powerpoint/2010/main" val="2409708341"/>
              </p:ext>
            </p:extLst>
          </p:nvPr>
        </p:nvGraphicFramePr>
        <p:xfrm>
          <a:off x="609600" y="490104"/>
          <a:ext cx="10972800" cy="587779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351129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362066D-7749-39A7-267C-677FE739F820}"/>
              </a:ext>
            </a:extLst>
          </p:cNvPr>
          <p:cNvSpPr/>
          <p:nvPr/>
        </p:nvSpPr>
        <p:spPr>
          <a:xfrm>
            <a:off x="5719482" y="220568"/>
            <a:ext cx="5735170" cy="641686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 name="Title 1">
            <a:extLst>
              <a:ext uri="{FF2B5EF4-FFF2-40B4-BE49-F238E27FC236}">
                <a16:creationId xmlns:a16="http://schemas.microsoft.com/office/drawing/2014/main" id="{19481233-F79B-5D74-70AC-B3D116AFEFB7}"/>
              </a:ext>
            </a:extLst>
          </p:cNvPr>
          <p:cNvSpPr>
            <a:spLocks noGrp="1"/>
          </p:cNvSpPr>
          <p:nvPr>
            <p:ph type="title"/>
          </p:nvPr>
        </p:nvSpPr>
        <p:spPr>
          <a:xfrm>
            <a:off x="6324600" y="220568"/>
            <a:ext cx="4827494" cy="1325563"/>
          </a:xfrm>
        </p:spPr>
        <p:txBody>
          <a:bodyPr/>
          <a:lstStyle/>
          <a:p>
            <a:r>
              <a:rPr lang="en-AU" b="1" dirty="0">
                <a:latin typeface="+mn-lt"/>
              </a:rPr>
              <a:t>CAMPFIRE SAFETY </a:t>
            </a:r>
          </a:p>
        </p:txBody>
      </p:sp>
      <p:sp>
        <p:nvSpPr>
          <p:cNvPr id="3" name="Content Placeholder 2">
            <a:extLst>
              <a:ext uri="{FF2B5EF4-FFF2-40B4-BE49-F238E27FC236}">
                <a16:creationId xmlns:a16="http://schemas.microsoft.com/office/drawing/2014/main" id="{A0B5BE81-4348-462B-8BB7-6A1104B60330}"/>
              </a:ext>
            </a:extLst>
          </p:cNvPr>
          <p:cNvSpPr>
            <a:spLocks noGrp="1"/>
          </p:cNvSpPr>
          <p:nvPr>
            <p:ph idx="1"/>
          </p:nvPr>
        </p:nvSpPr>
        <p:spPr>
          <a:xfrm>
            <a:off x="6603628" y="1395319"/>
            <a:ext cx="1062318" cy="4351338"/>
          </a:xfrm>
        </p:spPr>
        <p:txBody>
          <a:bodyPr>
            <a:normAutofit/>
          </a:bodyPr>
          <a:lstStyle/>
          <a:p>
            <a:pPr marL="0" indent="0">
              <a:buNone/>
            </a:pPr>
            <a:r>
              <a:rPr lang="en-AU" sz="4000" b="1" dirty="0"/>
              <a:t>Do</a:t>
            </a:r>
            <a:r>
              <a:rPr lang="en-AU" sz="3500" b="1" dirty="0"/>
              <a:t> </a:t>
            </a:r>
          </a:p>
        </p:txBody>
      </p:sp>
      <p:sp>
        <p:nvSpPr>
          <p:cNvPr id="4" name="Content Placeholder 2">
            <a:extLst>
              <a:ext uri="{FF2B5EF4-FFF2-40B4-BE49-F238E27FC236}">
                <a16:creationId xmlns:a16="http://schemas.microsoft.com/office/drawing/2014/main" id="{24B5FD37-1533-4756-6074-CF991A6223DB}"/>
              </a:ext>
            </a:extLst>
          </p:cNvPr>
          <p:cNvSpPr txBox="1">
            <a:spLocks/>
          </p:cNvSpPr>
          <p:nvPr/>
        </p:nvSpPr>
        <p:spPr>
          <a:xfrm>
            <a:off x="9257181" y="1395319"/>
            <a:ext cx="1645023"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AU" sz="4000" b="1" dirty="0"/>
              <a:t>Don’t</a:t>
            </a:r>
            <a:r>
              <a:rPr lang="en-AU" b="1" dirty="0"/>
              <a:t> </a:t>
            </a:r>
            <a:r>
              <a:rPr lang="en-AU" dirty="0"/>
              <a:t> </a:t>
            </a:r>
          </a:p>
        </p:txBody>
      </p:sp>
      <p:cxnSp>
        <p:nvCxnSpPr>
          <p:cNvPr id="6" name="Straight Connector 5">
            <a:extLst>
              <a:ext uri="{FF2B5EF4-FFF2-40B4-BE49-F238E27FC236}">
                <a16:creationId xmlns:a16="http://schemas.microsoft.com/office/drawing/2014/main" id="{941EC807-E88F-5D35-DF41-4CA84711E7C2}"/>
              </a:ext>
            </a:extLst>
          </p:cNvPr>
          <p:cNvCxnSpPr>
            <a:cxnSpLocks/>
          </p:cNvCxnSpPr>
          <p:nvPr/>
        </p:nvCxnSpPr>
        <p:spPr>
          <a:xfrm>
            <a:off x="8665508" y="1395319"/>
            <a:ext cx="0" cy="5066507"/>
          </a:xfrm>
          <a:prstGeom prst="line">
            <a:avLst/>
          </a:prstGeom>
          <a:ln w="57150"/>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9544581A-4AA6-DD83-9077-BF263150545D}"/>
              </a:ext>
            </a:extLst>
          </p:cNvPr>
          <p:cNvCxnSpPr>
            <a:cxnSpLocks/>
          </p:cNvCxnSpPr>
          <p:nvPr/>
        </p:nvCxnSpPr>
        <p:spPr>
          <a:xfrm>
            <a:off x="6059020" y="2008094"/>
            <a:ext cx="5056094" cy="0"/>
          </a:xfrm>
          <a:prstGeom prst="line">
            <a:avLst/>
          </a:prstGeom>
          <a:ln w="57150"/>
        </p:spPr>
        <p:style>
          <a:lnRef idx="1">
            <a:schemeClr val="dk1"/>
          </a:lnRef>
          <a:fillRef idx="0">
            <a:schemeClr val="dk1"/>
          </a:fillRef>
          <a:effectRef idx="0">
            <a:schemeClr val="dk1"/>
          </a:effectRef>
          <a:fontRef idx="minor">
            <a:schemeClr val="tx1"/>
          </a:fontRef>
        </p:style>
      </p:cxnSp>
      <p:pic>
        <p:nvPicPr>
          <p:cNvPr id="1026" name="Picture 2" descr="500+ Best Campfire Pictures [HD] | Download Free Images on Unsplash">
            <a:extLst>
              <a:ext uri="{FF2B5EF4-FFF2-40B4-BE49-F238E27FC236}">
                <a16:creationId xmlns:a16="http://schemas.microsoft.com/office/drawing/2014/main" id="{D4E99FEC-165F-515B-FA47-19FDE68732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225" y="1328737"/>
            <a:ext cx="4481233" cy="420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871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Online Media 3" title="Campfire safety - know what you can and can't do">
            <a:hlinkClick r:id="" action="ppaction://media"/>
            <a:extLst>
              <a:ext uri="{FF2B5EF4-FFF2-40B4-BE49-F238E27FC236}">
                <a16:creationId xmlns:a16="http://schemas.microsoft.com/office/drawing/2014/main" id="{56E99A2C-48EC-18F5-7DC1-C5F4F541F8F0}"/>
              </a:ext>
            </a:extLst>
          </p:cNvPr>
          <p:cNvPicPr>
            <a:picLocks noRot="1" noChangeAspect="1"/>
          </p:cNvPicPr>
          <p:nvPr>
            <a:videoFile r:link="rId1"/>
          </p:nvPr>
        </p:nvPicPr>
        <p:blipFill>
          <a:blip r:embed="rId4"/>
          <a:stretch>
            <a:fillRect/>
          </a:stretch>
        </p:blipFill>
        <p:spPr>
          <a:xfrm>
            <a:off x="22225" y="0"/>
            <a:ext cx="12147550" cy="6858000"/>
          </a:xfrm>
          <a:prstGeom prst="rect">
            <a:avLst/>
          </a:prstGeom>
        </p:spPr>
      </p:pic>
    </p:spTree>
    <p:extLst>
      <p:ext uri="{BB962C8B-B14F-4D97-AF65-F5344CB8AC3E}">
        <p14:creationId xmlns:p14="http://schemas.microsoft.com/office/powerpoint/2010/main" val="322263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BA7BF3-BE05-F6E7-9F85-66118A6DD4AD}"/>
              </a:ext>
            </a:extLst>
          </p:cNvPr>
          <p:cNvSpPr>
            <a:spLocks noGrp="1"/>
          </p:cNvSpPr>
          <p:nvPr>
            <p:ph type="title"/>
          </p:nvPr>
        </p:nvSpPr>
        <p:spPr>
          <a:xfrm>
            <a:off x="4953000" y="782569"/>
            <a:ext cx="10515600" cy="1325563"/>
          </a:xfrm>
        </p:spPr>
        <p:txBody>
          <a:bodyPr>
            <a:normAutofit/>
          </a:bodyPr>
          <a:lstStyle/>
          <a:p>
            <a:r>
              <a:rPr lang="en-AU" sz="5000" b="1">
                <a:solidFill>
                  <a:schemeClr val="accent4"/>
                </a:solidFill>
                <a:latin typeface="+mn-lt"/>
              </a:rPr>
              <a:t>Part 3</a:t>
            </a:r>
          </a:p>
        </p:txBody>
      </p:sp>
      <p:sp>
        <p:nvSpPr>
          <p:cNvPr id="3" name="Content Placeholder 2">
            <a:extLst>
              <a:ext uri="{FF2B5EF4-FFF2-40B4-BE49-F238E27FC236}">
                <a16:creationId xmlns:a16="http://schemas.microsoft.com/office/drawing/2014/main" id="{1B07235D-635B-A564-4A4D-058979128004}"/>
              </a:ext>
            </a:extLst>
          </p:cNvPr>
          <p:cNvSpPr>
            <a:spLocks noGrp="1"/>
          </p:cNvSpPr>
          <p:nvPr>
            <p:ph idx="1"/>
          </p:nvPr>
        </p:nvSpPr>
        <p:spPr>
          <a:xfrm>
            <a:off x="503582" y="1984651"/>
            <a:ext cx="11184835" cy="4351338"/>
          </a:xfrm>
        </p:spPr>
        <p:txBody>
          <a:bodyPr>
            <a:noAutofit/>
          </a:bodyPr>
          <a:lstStyle/>
          <a:p>
            <a:pPr marL="0" indent="0" algn="ctr">
              <a:buNone/>
            </a:pPr>
            <a:r>
              <a:rPr lang="en-AU" sz="10000" b="1">
                <a:solidFill>
                  <a:schemeClr val="accent4"/>
                </a:solidFill>
              </a:rPr>
              <a:t>HOW DO BUSHFIRES SPREAD?</a:t>
            </a:r>
          </a:p>
        </p:txBody>
      </p:sp>
    </p:spTree>
    <p:extLst>
      <p:ext uri="{BB962C8B-B14F-4D97-AF65-F5344CB8AC3E}">
        <p14:creationId xmlns:p14="http://schemas.microsoft.com/office/powerpoint/2010/main" val="1254746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074" name="Picture 2" descr="Gippsland fires: Dargo residents under threat as other fires range near  Licola, Bunyip and Yinnar South and nine properties have been confirmed as  destroyed so far | Herald Sun">
            <a:extLst>
              <a:ext uri="{FF2B5EF4-FFF2-40B4-BE49-F238E27FC236}">
                <a16:creationId xmlns:a16="http://schemas.microsoft.com/office/drawing/2014/main" id="{8503AA05-C475-4DFB-8B28-81FF68F6A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07825"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10719D8-D13C-4314-B89F-C90F40B6892A}"/>
              </a:ext>
            </a:extLst>
          </p:cNvPr>
          <p:cNvSpPr txBox="1"/>
          <p:nvPr/>
        </p:nvSpPr>
        <p:spPr>
          <a:xfrm>
            <a:off x="638175" y="3124175"/>
            <a:ext cx="7270917" cy="3293209"/>
          </a:xfrm>
          <a:prstGeom prst="rect">
            <a:avLst/>
          </a:prstGeom>
          <a:noFill/>
        </p:spPr>
        <p:txBody>
          <a:bodyPr wrap="square" lIns="91440" tIns="45720" rIns="91440" bIns="45720" rtlCol="0" anchor="t">
            <a:spAutoFit/>
          </a:bodyPr>
          <a:lstStyle/>
          <a:p>
            <a:r>
              <a:rPr lang="en-US" sz="4000" b="1" dirty="0">
                <a:solidFill>
                  <a:schemeClr val="bg1"/>
                </a:solidFill>
              </a:rPr>
              <a:t>A bushfire has started in the National Park. It’s spreading quickly through the landscape.</a:t>
            </a:r>
          </a:p>
          <a:p>
            <a:endParaRPr lang="en-US" sz="1000" b="1" dirty="0">
              <a:solidFill>
                <a:schemeClr val="bg1"/>
              </a:solidFill>
            </a:endParaRPr>
          </a:p>
          <a:p>
            <a:r>
              <a:rPr lang="en-US" sz="4000" b="1" dirty="0">
                <a:solidFill>
                  <a:schemeClr val="bg1"/>
                </a:solidFill>
              </a:rPr>
              <a:t> </a:t>
            </a:r>
            <a:r>
              <a:rPr lang="en-US" sz="6000" b="1" dirty="0">
                <a:solidFill>
                  <a:schemeClr val="bg1"/>
                </a:solidFill>
              </a:rPr>
              <a:t>How is it spreading?</a:t>
            </a:r>
            <a:endParaRPr lang="en-US" sz="6000" b="1" dirty="0">
              <a:solidFill>
                <a:schemeClr val="bg1"/>
              </a:solidFill>
              <a:cs typeface="Calibri"/>
            </a:endParaRPr>
          </a:p>
          <a:p>
            <a:pPr algn="ctr"/>
            <a:endParaRPr lang="en-AU" dirty="0"/>
          </a:p>
        </p:txBody>
      </p:sp>
    </p:spTree>
    <p:extLst>
      <p:ext uri="{BB962C8B-B14F-4D97-AF65-F5344CB8AC3E}">
        <p14:creationId xmlns:p14="http://schemas.microsoft.com/office/powerpoint/2010/main" val="1552651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3" name="Picture 2" descr="Gippsland fires: Dargo residents under threat as other fires range near  Licola, Bunyip and Yinnar South and nine properties have been confirmed as  destroyed so far | Herald Sun">
            <a:extLst>
              <a:ext uri="{FF2B5EF4-FFF2-40B4-BE49-F238E27FC236}">
                <a16:creationId xmlns:a16="http://schemas.microsoft.com/office/drawing/2014/main" id="{95E99894-759B-BE5A-CD5E-0FA500159E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0" y="0"/>
            <a:ext cx="12190189"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4539F9F-6AC8-453E-8E10-909FB9565AA8}"/>
              </a:ext>
            </a:extLst>
          </p:cNvPr>
          <p:cNvSpPr txBox="1"/>
          <p:nvPr/>
        </p:nvSpPr>
        <p:spPr>
          <a:xfrm>
            <a:off x="7403409" y="2060624"/>
            <a:ext cx="3762184" cy="246221"/>
          </a:xfrm>
          <a:prstGeom prst="rect">
            <a:avLst/>
          </a:prstGeom>
          <a:noFill/>
        </p:spPr>
        <p:txBody>
          <a:bodyPr wrap="square">
            <a:spAutoFit/>
          </a:bodyPr>
          <a:lstStyle/>
          <a:p>
            <a:r>
              <a:rPr lang="en-US" sz="1000" b="1"/>
              <a:t>  </a:t>
            </a:r>
            <a:endParaRPr lang="en-US" sz="2800" b="0" i="0">
              <a:solidFill>
                <a:srgbClr val="000000"/>
              </a:solidFill>
              <a:effectLst/>
              <a:cs typeface="Heebo" pitchFamily="2" charset="-79"/>
            </a:endParaRPr>
          </a:p>
        </p:txBody>
      </p:sp>
      <p:sp>
        <p:nvSpPr>
          <p:cNvPr id="3" name="Rectangle 2">
            <a:extLst>
              <a:ext uri="{FF2B5EF4-FFF2-40B4-BE49-F238E27FC236}">
                <a16:creationId xmlns:a16="http://schemas.microsoft.com/office/drawing/2014/main" id="{45E46199-45EB-E444-918B-632F64BC4C2F}"/>
              </a:ext>
            </a:extLst>
          </p:cNvPr>
          <p:cNvSpPr/>
          <p:nvPr/>
        </p:nvSpPr>
        <p:spPr>
          <a:xfrm>
            <a:off x="0" y="0"/>
            <a:ext cx="12192000" cy="6858000"/>
          </a:xfrm>
          <a:prstGeom prst="rect">
            <a:avLst/>
          </a:prstGeom>
          <a:solidFill>
            <a:schemeClr val="bg1">
              <a:alpha val="2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TextBox 4">
            <a:extLst>
              <a:ext uri="{FF2B5EF4-FFF2-40B4-BE49-F238E27FC236}">
                <a16:creationId xmlns:a16="http://schemas.microsoft.com/office/drawing/2014/main" id="{A01167A8-BDD2-4DF8-9D79-4F23570F9DDA}"/>
              </a:ext>
            </a:extLst>
          </p:cNvPr>
          <p:cNvSpPr txBox="1"/>
          <p:nvPr/>
        </p:nvSpPr>
        <p:spPr>
          <a:xfrm>
            <a:off x="252919" y="-111255"/>
            <a:ext cx="11572006" cy="2554545"/>
          </a:xfrm>
          <a:prstGeom prst="rect">
            <a:avLst/>
          </a:prstGeom>
          <a:noFill/>
        </p:spPr>
        <p:txBody>
          <a:bodyPr wrap="square" rtlCol="0">
            <a:spAutoFit/>
          </a:bodyPr>
          <a:lstStyle/>
          <a:p>
            <a:r>
              <a:rPr lang="en-US" sz="8000" b="1" dirty="0"/>
              <a:t>BUSHFIRES SPREAD IN </a:t>
            </a:r>
          </a:p>
          <a:p>
            <a:r>
              <a:rPr lang="en-US" sz="8000" b="1" dirty="0"/>
              <a:t>THREE WAYS</a:t>
            </a:r>
            <a:endParaRPr lang="en-AU" sz="8000" b="1" dirty="0"/>
          </a:p>
        </p:txBody>
      </p:sp>
      <p:sp>
        <p:nvSpPr>
          <p:cNvPr id="7" name="TextBox 6">
            <a:extLst>
              <a:ext uri="{FF2B5EF4-FFF2-40B4-BE49-F238E27FC236}">
                <a16:creationId xmlns:a16="http://schemas.microsoft.com/office/drawing/2014/main" id="{207C0DF1-D7AF-4A58-BBFB-257DF5050531}"/>
              </a:ext>
            </a:extLst>
          </p:cNvPr>
          <p:cNvSpPr txBox="1"/>
          <p:nvPr/>
        </p:nvSpPr>
        <p:spPr>
          <a:xfrm>
            <a:off x="252919" y="3698372"/>
            <a:ext cx="9487377" cy="2862322"/>
          </a:xfrm>
          <a:prstGeom prst="rect">
            <a:avLst/>
          </a:prstGeom>
          <a:noFill/>
        </p:spPr>
        <p:txBody>
          <a:bodyPr wrap="square">
            <a:spAutoFit/>
          </a:bodyPr>
          <a:lstStyle/>
          <a:p>
            <a:pPr marL="342900" indent="-342900">
              <a:buAutoNum type="arabicPeriod"/>
            </a:pPr>
            <a:r>
              <a:rPr lang="en-US" sz="6000" b="1" dirty="0">
                <a:solidFill>
                  <a:schemeClr val="accent4"/>
                </a:solidFill>
              </a:rPr>
              <a:t> DIRECT FLAME CONTACT</a:t>
            </a:r>
          </a:p>
          <a:p>
            <a:pPr marL="342900" indent="-342900">
              <a:buFontTx/>
              <a:buAutoNum type="arabicPeriod"/>
            </a:pPr>
            <a:r>
              <a:rPr lang="en-US" sz="6000" b="1" i="0" dirty="0">
                <a:solidFill>
                  <a:schemeClr val="accent4"/>
                </a:solidFill>
                <a:effectLst/>
                <a:cs typeface="Heebo" pitchFamily="2" charset="-79"/>
              </a:rPr>
              <a:t> RADIANT HEAT</a:t>
            </a:r>
            <a:r>
              <a:rPr lang="en-US" sz="6000" b="0" i="0" dirty="0">
                <a:solidFill>
                  <a:schemeClr val="accent4"/>
                </a:solidFill>
                <a:effectLst/>
                <a:cs typeface="Heebo" pitchFamily="2" charset="-79"/>
              </a:rPr>
              <a:t> </a:t>
            </a:r>
          </a:p>
          <a:p>
            <a:pPr marL="342900" indent="-342900">
              <a:buAutoNum type="arabicPeriod"/>
            </a:pPr>
            <a:r>
              <a:rPr lang="en-US" sz="6000" b="1" dirty="0">
                <a:solidFill>
                  <a:schemeClr val="accent4"/>
                </a:solidFill>
              </a:rPr>
              <a:t> EMBERS</a:t>
            </a:r>
          </a:p>
        </p:txBody>
      </p:sp>
    </p:spTree>
    <p:extLst>
      <p:ext uri="{BB962C8B-B14F-4D97-AF65-F5344CB8AC3E}">
        <p14:creationId xmlns:p14="http://schemas.microsoft.com/office/powerpoint/2010/main" val="3998533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76792A-DD92-58C5-81E5-C34FD20A377E}"/>
              </a:ext>
            </a:extLst>
          </p:cNvPr>
          <p:cNvSpPr txBox="1"/>
          <p:nvPr/>
        </p:nvSpPr>
        <p:spPr>
          <a:xfrm>
            <a:off x="2188313" y="293707"/>
            <a:ext cx="8745255" cy="938719"/>
          </a:xfrm>
          <a:prstGeom prst="rect">
            <a:avLst/>
          </a:prstGeom>
          <a:noFill/>
        </p:spPr>
        <p:txBody>
          <a:bodyPr wrap="square">
            <a:spAutoFit/>
          </a:bodyPr>
          <a:lstStyle/>
          <a:p>
            <a:pPr marL="342900" indent="-342900">
              <a:buAutoNum type="arabicPeriod"/>
            </a:pPr>
            <a:r>
              <a:rPr lang="en-US" sz="5500" b="1" dirty="0">
                <a:solidFill>
                  <a:schemeClr val="accent4"/>
                </a:solidFill>
              </a:rPr>
              <a:t> DIRECT FLAME CONTACT </a:t>
            </a:r>
          </a:p>
        </p:txBody>
      </p:sp>
      <p:sp>
        <p:nvSpPr>
          <p:cNvPr id="6" name="TextBox 5">
            <a:extLst>
              <a:ext uri="{FF2B5EF4-FFF2-40B4-BE49-F238E27FC236}">
                <a16:creationId xmlns:a16="http://schemas.microsoft.com/office/drawing/2014/main" id="{E01BD6D1-6131-B5CE-9325-AB335CB22CDF}"/>
              </a:ext>
            </a:extLst>
          </p:cNvPr>
          <p:cNvSpPr txBox="1"/>
          <p:nvPr/>
        </p:nvSpPr>
        <p:spPr>
          <a:xfrm>
            <a:off x="1639765" y="5198416"/>
            <a:ext cx="9169378" cy="1477328"/>
          </a:xfrm>
          <a:prstGeom prst="rect">
            <a:avLst/>
          </a:prstGeom>
          <a:noFill/>
        </p:spPr>
        <p:txBody>
          <a:bodyPr wrap="square">
            <a:spAutoFit/>
          </a:bodyPr>
          <a:lstStyle/>
          <a:p>
            <a:r>
              <a:rPr lang="en-US" sz="3000" dirty="0"/>
              <a:t>Flames touch the unburnt fuels (leaves, twigs, bark, grasses) and raise their temperature. This causes the unburnt fuels to catch alight. </a:t>
            </a:r>
          </a:p>
        </p:txBody>
      </p:sp>
      <p:pic>
        <p:nvPicPr>
          <p:cNvPr id="8" name="Picture 7">
            <a:extLst>
              <a:ext uri="{FF2B5EF4-FFF2-40B4-BE49-F238E27FC236}">
                <a16:creationId xmlns:a16="http://schemas.microsoft.com/office/drawing/2014/main" id="{F19EEB5A-21D9-E885-FA46-CD44E206589C}"/>
              </a:ext>
            </a:extLst>
          </p:cNvPr>
          <p:cNvPicPr>
            <a:picLocks noChangeAspect="1"/>
          </p:cNvPicPr>
          <p:nvPr/>
        </p:nvPicPr>
        <p:blipFill>
          <a:blip r:embed="rId3"/>
          <a:stretch>
            <a:fillRect/>
          </a:stretch>
        </p:blipFill>
        <p:spPr>
          <a:xfrm>
            <a:off x="1511311" y="1232426"/>
            <a:ext cx="9169378" cy="3854539"/>
          </a:xfrm>
          <a:prstGeom prst="rect">
            <a:avLst/>
          </a:prstGeom>
        </p:spPr>
      </p:pic>
    </p:spTree>
    <p:extLst>
      <p:ext uri="{BB962C8B-B14F-4D97-AF65-F5344CB8AC3E}">
        <p14:creationId xmlns:p14="http://schemas.microsoft.com/office/powerpoint/2010/main" val="3310580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7056C6-53A2-EF06-1BF6-E7BB2F43FE51}"/>
              </a:ext>
            </a:extLst>
          </p:cNvPr>
          <p:cNvSpPr txBox="1"/>
          <p:nvPr/>
        </p:nvSpPr>
        <p:spPr>
          <a:xfrm>
            <a:off x="3356150" y="-96244"/>
            <a:ext cx="7414384" cy="1092607"/>
          </a:xfrm>
          <a:prstGeom prst="rect">
            <a:avLst/>
          </a:prstGeom>
          <a:noFill/>
        </p:spPr>
        <p:txBody>
          <a:bodyPr wrap="square">
            <a:spAutoFit/>
          </a:bodyPr>
          <a:lstStyle/>
          <a:p>
            <a:endParaRPr lang="en-US" sz="1000" b="1"/>
          </a:p>
          <a:p>
            <a:r>
              <a:rPr lang="en-US" sz="5500" b="1">
                <a:solidFill>
                  <a:schemeClr val="accent4"/>
                </a:solidFill>
                <a:cs typeface="Heebo" pitchFamily="2" charset="-79"/>
              </a:rPr>
              <a:t>2</a:t>
            </a:r>
            <a:r>
              <a:rPr lang="en-US" sz="5500" b="1" i="0">
                <a:solidFill>
                  <a:schemeClr val="accent4"/>
                </a:solidFill>
                <a:effectLst/>
                <a:cs typeface="Heebo" pitchFamily="2" charset="-79"/>
              </a:rPr>
              <a:t>. RADIANT HEAT</a:t>
            </a:r>
            <a:r>
              <a:rPr lang="en-US" sz="5500" b="0" i="0">
                <a:solidFill>
                  <a:schemeClr val="accent4"/>
                </a:solidFill>
                <a:effectLst/>
                <a:cs typeface="Heebo" pitchFamily="2" charset="-79"/>
              </a:rPr>
              <a:t> </a:t>
            </a:r>
          </a:p>
        </p:txBody>
      </p:sp>
      <p:sp>
        <p:nvSpPr>
          <p:cNvPr id="6" name="TextBox 5">
            <a:extLst>
              <a:ext uri="{FF2B5EF4-FFF2-40B4-BE49-F238E27FC236}">
                <a16:creationId xmlns:a16="http://schemas.microsoft.com/office/drawing/2014/main" id="{D40DAD42-59A1-3C9E-C419-074D191B3F37}"/>
              </a:ext>
            </a:extLst>
          </p:cNvPr>
          <p:cNvSpPr txBox="1"/>
          <p:nvPr/>
        </p:nvSpPr>
        <p:spPr>
          <a:xfrm>
            <a:off x="1458419" y="4729209"/>
            <a:ext cx="9763764" cy="1938992"/>
          </a:xfrm>
          <a:prstGeom prst="rect">
            <a:avLst/>
          </a:prstGeom>
          <a:noFill/>
        </p:spPr>
        <p:txBody>
          <a:bodyPr wrap="square" lIns="91440" tIns="45720" rIns="91440" bIns="45720" anchor="t">
            <a:spAutoFit/>
          </a:bodyPr>
          <a:lstStyle/>
          <a:p>
            <a:r>
              <a:rPr lang="en-US" sz="3000" dirty="0">
                <a:solidFill>
                  <a:srgbClr val="000000"/>
                </a:solidFill>
                <a:cs typeface="Heebo"/>
              </a:rPr>
              <a:t>R</a:t>
            </a:r>
            <a:r>
              <a:rPr lang="en-US" sz="3000" i="0" dirty="0">
                <a:solidFill>
                  <a:srgbClr val="000000"/>
                </a:solidFill>
                <a:effectLst/>
                <a:cs typeface="Heebo"/>
              </a:rPr>
              <a:t>adiant heat is the heat produced by </a:t>
            </a:r>
            <a:r>
              <a:rPr lang="en-US" sz="3000" dirty="0">
                <a:solidFill>
                  <a:srgbClr val="000000"/>
                </a:solidFill>
                <a:cs typeface="Heebo"/>
              </a:rPr>
              <a:t>a</a:t>
            </a:r>
            <a:r>
              <a:rPr lang="en-US" sz="3000" i="0" dirty="0">
                <a:solidFill>
                  <a:srgbClr val="000000"/>
                </a:solidFill>
                <a:effectLst/>
                <a:cs typeface="Heebo"/>
              </a:rPr>
              <a:t> fire. In a bushfire</a:t>
            </a:r>
            <a:r>
              <a:rPr lang="en-US" sz="3000" dirty="0">
                <a:solidFill>
                  <a:srgbClr val="000000"/>
                </a:solidFill>
                <a:cs typeface="Heebo"/>
              </a:rPr>
              <a:t>,</a:t>
            </a:r>
            <a:r>
              <a:rPr lang="en-US" sz="3000" i="0" dirty="0">
                <a:solidFill>
                  <a:srgbClr val="000000"/>
                </a:solidFill>
                <a:effectLst/>
                <a:cs typeface="Heebo"/>
              </a:rPr>
              <a:t> the radiant heat can get so hot that it causes the temperature of unburnt fuels to increase enough for them to catch alight. This can happen before the flames touch the fuels.  </a:t>
            </a:r>
          </a:p>
        </p:txBody>
      </p:sp>
      <p:pic>
        <p:nvPicPr>
          <p:cNvPr id="1026" name="Picture 2" descr="Drawing of radiant heat attack. A burning tree is shown on the left of the image, spreading waves of radiant heat towards a tree on the right">
            <a:extLst>
              <a:ext uri="{FF2B5EF4-FFF2-40B4-BE49-F238E27FC236}">
                <a16:creationId xmlns:a16="http://schemas.microsoft.com/office/drawing/2014/main" id="{C29A498C-AD2E-E777-611C-4F3100411B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401" y="893277"/>
            <a:ext cx="9081198" cy="3835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5428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A70CB5C-E06C-D833-6184-2E35CCD72604}"/>
              </a:ext>
            </a:extLst>
          </p:cNvPr>
          <p:cNvSpPr txBox="1"/>
          <p:nvPr/>
        </p:nvSpPr>
        <p:spPr>
          <a:xfrm>
            <a:off x="4377302" y="0"/>
            <a:ext cx="3762184" cy="10926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a:ln>
                <a:noFill/>
              </a:ln>
              <a:solidFill>
                <a:srgbClr val="000000"/>
              </a:solidFill>
              <a:effectLst/>
              <a:uLnTx/>
              <a:uFillTx/>
              <a:latin typeface="Calibri" panose="020F0502020204030204"/>
              <a:ea typeface="+mn-ea"/>
              <a:cs typeface="Heebo"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500" b="1" i="0" u="none" strike="noStrike" kern="1200" cap="none" spc="0" normalizeH="0" baseline="0" noProof="0">
                <a:ln>
                  <a:noFill/>
                </a:ln>
                <a:solidFill>
                  <a:srgbClr val="FFC000"/>
                </a:solidFill>
                <a:effectLst/>
                <a:uLnTx/>
                <a:uFillTx/>
                <a:latin typeface="Calibri" panose="020F0502020204030204"/>
                <a:ea typeface="+mn-ea"/>
                <a:cs typeface="+mn-cs"/>
              </a:rPr>
              <a:t>3. Embers </a:t>
            </a:r>
          </a:p>
        </p:txBody>
      </p:sp>
      <p:sp>
        <p:nvSpPr>
          <p:cNvPr id="6" name="TextBox 5">
            <a:extLst>
              <a:ext uri="{FF2B5EF4-FFF2-40B4-BE49-F238E27FC236}">
                <a16:creationId xmlns:a16="http://schemas.microsoft.com/office/drawing/2014/main" id="{52CB2BD7-12D4-A689-B4E0-F07AB9B7EC17}"/>
              </a:ext>
            </a:extLst>
          </p:cNvPr>
          <p:cNvSpPr txBox="1"/>
          <p:nvPr/>
        </p:nvSpPr>
        <p:spPr>
          <a:xfrm>
            <a:off x="728393" y="4745773"/>
            <a:ext cx="11060001" cy="1938992"/>
          </a:xfrm>
          <a:prstGeom prst="rect">
            <a:avLst/>
          </a:prstGeom>
          <a:noFill/>
        </p:spPr>
        <p:txBody>
          <a:bodyPr wrap="square" lIns="91440" tIns="45720" rIns="91440" bIns="45720" anchor="t">
            <a:spAutoFit/>
          </a:bodyPr>
          <a:lstStyle/>
          <a:p>
            <a:pPr>
              <a:defRPr/>
            </a:pPr>
            <a:r>
              <a:rPr kumimoji="0" lang="en-US" sz="3000" i="0" u="none" strike="noStrike" kern="1200" cap="none" spc="0" normalizeH="0" baseline="0" noProof="0" dirty="0">
                <a:ln>
                  <a:noFill/>
                </a:ln>
                <a:effectLst/>
                <a:uLnTx/>
                <a:uFillTx/>
                <a:latin typeface="Calibri" panose="020F0502020204030204"/>
                <a:ea typeface="+mn-ea"/>
                <a:cs typeface="+mn-cs"/>
              </a:rPr>
              <a:t>Embers are burning leaves and twigs that are carried by the wind and start ‘spot fires’ where they land. If the spot fire is not put out, it can </a:t>
            </a:r>
            <a:r>
              <a:rPr lang="en-US" sz="3000" dirty="0" err="1">
                <a:latin typeface="Calibri" panose="020F0502020204030204"/>
              </a:rPr>
              <a:t>smoulder</a:t>
            </a:r>
            <a:r>
              <a:rPr lang="en-US" sz="3000" dirty="0">
                <a:latin typeface="Calibri" panose="020F0502020204030204"/>
              </a:rPr>
              <a:t> </a:t>
            </a:r>
            <a:r>
              <a:rPr kumimoji="0" lang="en-US" sz="3000" i="0" u="none" strike="noStrike" kern="1200" cap="none" spc="0" normalizeH="0" baseline="0" noProof="0" dirty="0">
                <a:ln>
                  <a:noFill/>
                </a:ln>
                <a:effectLst/>
                <a:uLnTx/>
                <a:uFillTx/>
                <a:latin typeface="Calibri" panose="020F0502020204030204"/>
                <a:ea typeface="+mn-ea"/>
                <a:cs typeface="+mn-cs"/>
              </a:rPr>
              <a:t>and spread. In strong wind, burning embers can travel many kilometers </a:t>
            </a:r>
            <a:r>
              <a:rPr lang="en-US" sz="3000" dirty="0">
                <a:latin typeface="Calibri" panose="020F0502020204030204"/>
              </a:rPr>
              <a:t>through</a:t>
            </a:r>
            <a:r>
              <a:rPr kumimoji="0" lang="en-US" sz="3000" i="0" u="none" strike="noStrike" kern="1200" cap="none" spc="0" normalizeH="0" baseline="0" noProof="0" dirty="0">
                <a:ln>
                  <a:noFill/>
                </a:ln>
                <a:effectLst/>
                <a:uLnTx/>
                <a:uFillTx/>
                <a:latin typeface="Calibri" panose="020F0502020204030204"/>
                <a:ea typeface="+mn-ea"/>
                <a:cs typeface="+mn-cs"/>
              </a:rPr>
              <a:t> the air and start spot fires when they land. </a:t>
            </a:r>
            <a:endParaRPr kumimoji="0" lang="en-AU" sz="3000" i="0" u="none" strike="noStrike" kern="1200" cap="none" spc="0" normalizeH="0" baseline="0" noProof="0" dirty="0">
              <a:ln>
                <a:noFill/>
              </a:ln>
              <a:effectLst/>
              <a:uLnTx/>
              <a:uFillTx/>
              <a:latin typeface="Calibri" panose="020F0502020204030204"/>
              <a:ea typeface="+mn-ea"/>
              <a:cs typeface="+mn-cs"/>
            </a:endParaRPr>
          </a:p>
        </p:txBody>
      </p:sp>
      <p:pic>
        <p:nvPicPr>
          <p:cNvPr id="2050" name="Picture 2" descr="Drawing of ember attack. A burning tree is shown on the left of the image, spreading embers towards a tree on the right">
            <a:extLst>
              <a:ext uri="{FF2B5EF4-FFF2-40B4-BE49-F238E27FC236}">
                <a16:creationId xmlns:a16="http://schemas.microsoft.com/office/drawing/2014/main" id="{E0734C6F-3FB3-205E-107B-9B7CDA7604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564" y="1022268"/>
            <a:ext cx="9282545" cy="3744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58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Online Media 5" title="Fire Behaviour: Observation &amp; Training">
            <a:hlinkClick r:id="" action="ppaction://media"/>
            <a:extLst>
              <a:ext uri="{FF2B5EF4-FFF2-40B4-BE49-F238E27FC236}">
                <a16:creationId xmlns:a16="http://schemas.microsoft.com/office/drawing/2014/main" id="{07BB344F-9E69-9967-E96A-908195F0E2F5}"/>
              </a:ext>
            </a:extLst>
          </p:cNvPr>
          <p:cNvPicPr>
            <a:picLocks noRot="1" noChangeAspect="1"/>
          </p:cNvPicPr>
          <p:nvPr>
            <a:videoFile r:link="rId1"/>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4276966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4771AA2-EF3F-4A2B-A32E-B8CA12CBF60D}"/>
              </a:ext>
            </a:extLst>
          </p:cNvPr>
          <p:cNvSpPr txBox="1"/>
          <p:nvPr/>
        </p:nvSpPr>
        <p:spPr>
          <a:xfrm>
            <a:off x="2523595" y="160821"/>
            <a:ext cx="10770578" cy="1015663"/>
          </a:xfrm>
          <a:prstGeom prst="rect">
            <a:avLst/>
          </a:prstGeom>
          <a:noFill/>
        </p:spPr>
        <p:txBody>
          <a:bodyPr wrap="square" rtlCol="0">
            <a:spAutoFit/>
          </a:bodyPr>
          <a:lstStyle/>
          <a:p>
            <a:r>
              <a:rPr lang="en-US" sz="6000" b="1"/>
              <a:t>BUSHFIRE BEHAVIOUR</a:t>
            </a:r>
            <a:endParaRPr lang="en-AU" sz="6000" b="1"/>
          </a:p>
        </p:txBody>
      </p:sp>
      <p:sp>
        <p:nvSpPr>
          <p:cNvPr id="7" name="TextBox 6">
            <a:extLst>
              <a:ext uri="{FF2B5EF4-FFF2-40B4-BE49-F238E27FC236}">
                <a16:creationId xmlns:a16="http://schemas.microsoft.com/office/drawing/2014/main" id="{FA9A4899-6304-490D-9427-EA517B0BCE42}"/>
              </a:ext>
            </a:extLst>
          </p:cNvPr>
          <p:cNvSpPr txBox="1"/>
          <p:nvPr/>
        </p:nvSpPr>
        <p:spPr>
          <a:xfrm>
            <a:off x="6483386" y="1628507"/>
            <a:ext cx="5350025" cy="3600986"/>
          </a:xfrm>
          <a:prstGeom prst="rect">
            <a:avLst/>
          </a:prstGeom>
          <a:noFill/>
        </p:spPr>
        <p:txBody>
          <a:bodyPr wrap="square">
            <a:spAutoFit/>
          </a:bodyPr>
          <a:lstStyle/>
          <a:p>
            <a:r>
              <a:rPr lang="en-US" sz="3800" b="1" dirty="0">
                <a:solidFill>
                  <a:schemeClr val="accent4"/>
                </a:solidFill>
              </a:rPr>
              <a:t>BUSHFIRE BEHAVIOUR </a:t>
            </a:r>
            <a:r>
              <a:rPr lang="en-US" sz="3800" dirty="0">
                <a:solidFill>
                  <a:schemeClr val="bg1"/>
                </a:solidFill>
              </a:rPr>
              <a:t>refers to how quickly a bushfire  spreads, how much radiant heat it generates, and how much vegetation it burns. </a:t>
            </a:r>
            <a:endParaRPr lang="en-AU" sz="3800" dirty="0">
              <a:solidFill>
                <a:schemeClr val="bg1"/>
              </a:solidFill>
            </a:endParaRPr>
          </a:p>
        </p:txBody>
      </p:sp>
      <p:pic>
        <p:nvPicPr>
          <p:cNvPr id="2050" name="Picture 2" descr="The Bushfire Foundation Inc – PREPAREDNESS, RELIEF AND RECOVERY">
            <a:extLst>
              <a:ext uri="{FF2B5EF4-FFF2-40B4-BE49-F238E27FC236}">
                <a16:creationId xmlns:a16="http://schemas.microsoft.com/office/drawing/2014/main" id="{95ACA29F-CDFC-4D5F-9377-64709248D1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282" y="1628507"/>
            <a:ext cx="5192284" cy="3651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8971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4BEAC40-F4DC-CB82-530F-36A73E2C19EF}"/>
              </a:ext>
            </a:extLst>
          </p:cNvPr>
          <p:cNvSpPr txBox="1"/>
          <p:nvPr/>
        </p:nvSpPr>
        <p:spPr>
          <a:xfrm>
            <a:off x="437552" y="885055"/>
            <a:ext cx="11754448" cy="707886"/>
          </a:xfrm>
          <a:prstGeom prst="rect">
            <a:avLst/>
          </a:prstGeom>
          <a:noFill/>
        </p:spPr>
        <p:txBody>
          <a:bodyPr wrap="square" rtlCol="0">
            <a:spAutoFit/>
          </a:bodyPr>
          <a:lstStyle/>
          <a:p>
            <a:r>
              <a:rPr lang="en-US" sz="4000" dirty="0">
                <a:solidFill>
                  <a:schemeClr val="bg1"/>
                </a:solidFill>
              </a:rPr>
              <a:t>Bushfire </a:t>
            </a:r>
            <a:r>
              <a:rPr lang="en-US" sz="4000" dirty="0" err="1">
                <a:solidFill>
                  <a:schemeClr val="bg1"/>
                </a:solidFill>
              </a:rPr>
              <a:t>behaviour</a:t>
            </a:r>
            <a:r>
              <a:rPr lang="en-US" sz="4000" dirty="0">
                <a:solidFill>
                  <a:schemeClr val="bg1"/>
                </a:solidFill>
              </a:rPr>
              <a:t> is influenced by three main factors:  </a:t>
            </a:r>
            <a:endParaRPr lang="en-AU" sz="4000" dirty="0">
              <a:solidFill>
                <a:schemeClr val="bg1"/>
              </a:solidFill>
            </a:endParaRPr>
          </a:p>
        </p:txBody>
      </p:sp>
      <p:sp>
        <p:nvSpPr>
          <p:cNvPr id="7" name="TextBox 6">
            <a:extLst>
              <a:ext uri="{FF2B5EF4-FFF2-40B4-BE49-F238E27FC236}">
                <a16:creationId xmlns:a16="http://schemas.microsoft.com/office/drawing/2014/main" id="{8F99D976-3070-993C-101C-708CD7E368FD}"/>
              </a:ext>
            </a:extLst>
          </p:cNvPr>
          <p:cNvSpPr txBox="1"/>
          <p:nvPr/>
        </p:nvSpPr>
        <p:spPr>
          <a:xfrm>
            <a:off x="6314776" y="2298075"/>
            <a:ext cx="4750529" cy="2282356"/>
          </a:xfrm>
          <a:prstGeom prst="rect">
            <a:avLst/>
          </a:prstGeom>
          <a:noFill/>
        </p:spPr>
        <p:txBody>
          <a:bodyPr wrap="square">
            <a:spAutoFit/>
          </a:bodyPr>
          <a:lstStyle/>
          <a:p>
            <a:pPr marL="342900" lvl="0" indent="-342900">
              <a:lnSpc>
                <a:spcPct val="107000"/>
              </a:lnSpc>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FUEL </a:t>
            </a:r>
            <a:endPar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WEATHER </a:t>
            </a:r>
            <a:r>
              <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800"/>
              </a:spcAft>
              <a:buFont typeface="+mj-lt"/>
              <a:buAutoNum type="arabicPeriod"/>
            </a:pPr>
            <a:r>
              <a:rPr lang="en-AU" sz="45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TOPOGRAPHY </a:t>
            </a:r>
            <a:endParaRPr lang="en-AU" sz="45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2" descr="The Bushfire Foundation Inc – PREPAREDNESS, RELIEF AND RECOVERY">
            <a:extLst>
              <a:ext uri="{FF2B5EF4-FFF2-40B4-BE49-F238E27FC236}">
                <a16:creationId xmlns:a16="http://schemas.microsoft.com/office/drawing/2014/main" id="{D8FBCE65-46F3-0868-5D21-F98C629873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296" y="1900318"/>
            <a:ext cx="5192284" cy="3651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5687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6B4A39A2-9444-A8CC-D21E-4210DF7AF2A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AAEBB024-B998-75FA-DD67-8A76324B5603}"/>
              </a:ext>
            </a:extLst>
          </p:cNvPr>
          <p:cNvSpPr txBox="1"/>
          <p:nvPr/>
        </p:nvSpPr>
        <p:spPr>
          <a:xfrm>
            <a:off x="883817" y="1302213"/>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4</a:t>
            </a:r>
          </a:p>
          <a:p>
            <a:pPr algn="ctr"/>
            <a:r>
              <a:rPr lang="en-US" sz="10000" b="1" dirty="0">
                <a:solidFill>
                  <a:srgbClr val="FFC000"/>
                </a:solidFill>
              </a:rPr>
              <a:t>FUEL </a:t>
            </a:r>
            <a:endParaRPr lang="en-AU" sz="10000" b="1" dirty="0">
              <a:solidFill>
                <a:srgbClr val="FFC000"/>
              </a:solidFill>
            </a:endParaRPr>
          </a:p>
        </p:txBody>
      </p:sp>
    </p:spTree>
    <p:extLst>
      <p:ext uri="{BB962C8B-B14F-4D97-AF65-F5344CB8AC3E}">
        <p14:creationId xmlns:p14="http://schemas.microsoft.com/office/powerpoint/2010/main" val="34854768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2" descr="aussie-bush - ET Australia">
            <a:extLst>
              <a:ext uri="{FF2B5EF4-FFF2-40B4-BE49-F238E27FC236}">
                <a16:creationId xmlns:a16="http://schemas.microsoft.com/office/drawing/2014/main" id="{3415850F-0F9D-64B0-3BF0-0814AB9671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3944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D9D5F5F-4B8B-4010-A8D4-05725569E2B6}"/>
              </a:ext>
            </a:extLst>
          </p:cNvPr>
          <p:cNvSpPr txBox="1"/>
          <p:nvPr/>
        </p:nvSpPr>
        <p:spPr>
          <a:xfrm>
            <a:off x="384064" y="226034"/>
            <a:ext cx="11423872" cy="1384995"/>
          </a:xfrm>
          <a:prstGeom prst="rect">
            <a:avLst/>
          </a:prstGeom>
          <a:noFill/>
        </p:spPr>
        <p:txBody>
          <a:bodyPr wrap="square" lIns="91440" tIns="45720" rIns="91440" bIns="45720" anchor="t">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0" i="0" dirty="0">
                <a:effectLst/>
                <a:latin typeface="arial"/>
                <a:cs typeface="arial"/>
              </a:rPr>
              <a:t>Bushfire fuel </a:t>
            </a:r>
            <a:r>
              <a:rPr lang="en-US" sz="2800" i="0" dirty="0">
                <a:effectLst/>
                <a:latin typeface="arial"/>
                <a:cs typeface="arial"/>
              </a:rPr>
              <a:t>is mostly made up of leaves, twigs</a:t>
            </a:r>
            <a:r>
              <a:rPr lang="en-US" sz="2800" dirty="0">
                <a:latin typeface="arial"/>
                <a:cs typeface="arial"/>
              </a:rPr>
              <a:t>,</a:t>
            </a:r>
            <a:r>
              <a:rPr lang="en-US" sz="2800" i="0" dirty="0">
                <a:effectLst/>
                <a:latin typeface="arial"/>
                <a:cs typeface="arial"/>
              </a:rPr>
              <a:t> bark, grasses, shrubs and fallen branches. </a:t>
            </a:r>
            <a:r>
              <a:rPr lang="en-US" sz="2800" b="0" i="0" dirty="0">
                <a:effectLst/>
                <a:latin typeface="arial"/>
                <a:cs typeface="arial"/>
              </a:rPr>
              <a:t>They catch alight easily and burn quickly. </a:t>
            </a:r>
            <a:r>
              <a:rPr lang="en-US" sz="2800" i="0" dirty="0">
                <a:effectLst/>
                <a:latin typeface="arial"/>
                <a:cs typeface="arial"/>
              </a:rPr>
              <a:t>They </a:t>
            </a:r>
            <a:r>
              <a:rPr lang="en-US" sz="2800" b="0" i="0" dirty="0">
                <a:effectLst/>
                <a:latin typeface="arial"/>
                <a:cs typeface="arial"/>
              </a:rPr>
              <a:t>are the ‘fuel’ for the bushfire. </a:t>
            </a:r>
            <a:endParaRPr lang="en-US" sz="2800" dirty="0">
              <a:latin typeface="arial"/>
              <a:cs typeface="arial"/>
            </a:endParaRPr>
          </a:p>
        </p:txBody>
      </p:sp>
      <p:pic>
        <p:nvPicPr>
          <p:cNvPr id="6" name="Picture 2" descr="aussie-bush - ET Australia">
            <a:extLst>
              <a:ext uri="{FF2B5EF4-FFF2-40B4-BE49-F238E27FC236}">
                <a16:creationId xmlns:a16="http://schemas.microsoft.com/office/drawing/2014/main" id="{E46ACF9E-59AF-4A0F-AB5B-2ABB7C6AE6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1396" y="1724522"/>
            <a:ext cx="7423472" cy="49490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3F63686-3FA2-4B55-84DD-95322ED6A5C0}"/>
              </a:ext>
            </a:extLst>
          </p:cNvPr>
          <p:cNvSpPr txBox="1"/>
          <p:nvPr/>
        </p:nvSpPr>
        <p:spPr>
          <a:xfrm>
            <a:off x="499187" y="2661171"/>
            <a:ext cx="923731" cy="477054"/>
          </a:xfrm>
          <a:prstGeom prst="rect">
            <a:avLst/>
          </a:prstGeom>
          <a:noFill/>
        </p:spPr>
        <p:txBody>
          <a:bodyPr wrap="square" rtlCol="0">
            <a:spAutoFit/>
          </a:bodyPr>
          <a:lstStyle/>
          <a:p>
            <a:r>
              <a:rPr lang="en-US" sz="2500" b="1" dirty="0">
                <a:solidFill>
                  <a:schemeClr val="accent1"/>
                </a:solidFill>
              </a:rPr>
              <a:t>BARK</a:t>
            </a:r>
            <a:r>
              <a:rPr lang="en-US" dirty="0"/>
              <a:t> </a:t>
            </a:r>
            <a:endParaRPr lang="en-AU" dirty="0"/>
          </a:p>
        </p:txBody>
      </p:sp>
      <p:sp>
        <p:nvSpPr>
          <p:cNvPr id="8" name="TextBox 7">
            <a:extLst>
              <a:ext uri="{FF2B5EF4-FFF2-40B4-BE49-F238E27FC236}">
                <a16:creationId xmlns:a16="http://schemas.microsoft.com/office/drawing/2014/main" id="{CC1A9714-4DF6-4AE2-B5B7-A74B1180C776}"/>
              </a:ext>
            </a:extLst>
          </p:cNvPr>
          <p:cNvSpPr txBox="1"/>
          <p:nvPr/>
        </p:nvSpPr>
        <p:spPr>
          <a:xfrm>
            <a:off x="586858" y="5923745"/>
            <a:ext cx="1484538" cy="477054"/>
          </a:xfrm>
          <a:prstGeom prst="rect">
            <a:avLst/>
          </a:prstGeom>
          <a:noFill/>
        </p:spPr>
        <p:txBody>
          <a:bodyPr wrap="square" rtlCol="0">
            <a:spAutoFit/>
          </a:bodyPr>
          <a:lstStyle/>
          <a:p>
            <a:r>
              <a:rPr lang="en-US" sz="2500" b="1" dirty="0">
                <a:solidFill>
                  <a:schemeClr val="accent1"/>
                </a:solidFill>
              </a:rPr>
              <a:t>GRASSES</a:t>
            </a:r>
            <a:endParaRPr lang="en-AU" sz="2500" b="1" dirty="0">
              <a:solidFill>
                <a:schemeClr val="accent1"/>
              </a:solidFill>
            </a:endParaRPr>
          </a:p>
        </p:txBody>
      </p:sp>
      <p:sp>
        <p:nvSpPr>
          <p:cNvPr id="9" name="TextBox 8">
            <a:extLst>
              <a:ext uri="{FF2B5EF4-FFF2-40B4-BE49-F238E27FC236}">
                <a16:creationId xmlns:a16="http://schemas.microsoft.com/office/drawing/2014/main" id="{8C7E5367-F997-4146-88B7-D4F8C63F845F}"/>
              </a:ext>
            </a:extLst>
          </p:cNvPr>
          <p:cNvSpPr txBox="1"/>
          <p:nvPr/>
        </p:nvSpPr>
        <p:spPr>
          <a:xfrm>
            <a:off x="139959" y="5035038"/>
            <a:ext cx="1371600" cy="477054"/>
          </a:xfrm>
          <a:prstGeom prst="rect">
            <a:avLst/>
          </a:prstGeom>
          <a:noFill/>
        </p:spPr>
        <p:txBody>
          <a:bodyPr wrap="square" rtlCol="0">
            <a:spAutoFit/>
          </a:bodyPr>
          <a:lstStyle/>
          <a:p>
            <a:r>
              <a:rPr lang="en-US" sz="2500" b="1" dirty="0">
                <a:solidFill>
                  <a:schemeClr val="accent1"/>
                </a:solidFill>
              </a:rPr>
              <a:t>SHRUBS</a:t>
            </a:r>
            <a:endParaRPr lang="en-AU" sz="2500" b="1" dirty="0">
              <a:solidFill>
                <a:schemeClr val="accent1"/>
              </a:solidFill>
            </a:endParaRPr>
          </a:p>
        </p:txBody>
      </p:sp>
      <p:sp>
        <p:nvSpPr>
          <p:cNvPr id="10" name="TextBox 9">
            <a:extLst>
              <a:ext uri="{FF2B5EF4-FFF2-40B4-BE49-F238E27FC236}">
                <a16:creationId xmlns:a16="http://schemas.microsoft.com/office/drawing/2014/main" id="{86EA0A93-19A2-4840-A5C5-DCE74230EEA5}"/>
              </a:ext>
            </a:extLst>
          </p:cNvPr>
          <p:cNvSpPr txBox="1"/>
          <p:nvPr/>
        </p:nvSpPr>
        <p:spPr>
          <a:xfrm>
            <a:off x="9646491" y="5923745"/>
            <a:ext cx="2665830" cy="477054"/>
          </a:xfrm>
          <a:prstGeom prst="rect">
            <a:avLst/>
          </a:prstGeom>
          <a:noFill/>
        </p:spPr>
        <p:txBody>
          <a:bodyPr wrap="square" rtlCol="0">
            <a:spAutoFit/>
          </a:bodyPr>
          <a:lstStyle/>
          <a:p>
            <a:r>
              <a:rPr lang="en-US" sz="2500" b="1" dirty="0">
                <a:solidFill>
                  <a:schemeClr val="accent1"/>
                </a:solidFill>
              </a:rPr>
              <a:t>LEAVES &amp; TWIGS</a:t>
            </a:r>
            <a:endParaRPr lang="en-AU" sz="2500" b="1" dirty="0">
              <a:solidFill>
                <a:schemeClr val="accent1"/>
              </a:solidFill>
            </a:endParaRPr>
          </a:p>
        </p:txBody>
      </p:sp>
      <p:cxnSp>
        <p:nvCxnSpPr>
          <p:cNvPr id="12" name="Straight Arrow Connector 11">
            <a:extLst>
              <a:ext uri="{FF2B5EF4-FFF2-40B4-BE49-F238E27FC236}">
                <a16:creationId xmlns:a16="http://schemas.microsoft.com/office/drawing/2014/main" id="{0C83030E-7B66-4F11-ACC2-E2F0565AFF80}"/>
              </a:ext>
            </a:extLst>
          </p:cNvPr>
          <p:cNvCxnSpPr>
            <a:cxnSpLocks/>
            <a:stCxn id="10" idx="1"/>
          </p:cNvCxnSpPr>
          <p:nvPr/>
        </p:nvCxnSpPr>
        <p:spPr>
          <a:xfrm flipH="1">
            <a:off x="6795247" y="6162272"/>
            <a:ext cx="2851244"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712BEB3-7D17-40EB-BE89-E81BC0BB23A8}"/>
              </a:ext>
            </a:extLst>
          </p:cNvPr>
          <p:cNvCxnSpPr>
            <a:cxnSpLocks/>
          </p:cNvCxnSpPr>
          <p:nvPr/>
        </p:nvCxnSpPr>
        <p:spPr>
          <a:xfrm>
            <a:off x="1422918" y="5273565"/>
            <a:ext cx="863082"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F7156AE-34C5-426E-9A0D-4F1BA568A176}"/>
              </a:ext>
            </a:extLst>
          </p:cNvPr>
          <p:cNvCxnSpPr>
            <a:cxnSpLocks/>
          </p:cNvCxnSpPr>
          <p:nvPr/>
        </p:nvCxnSpPr>
        <p:spPr>
          <a:xfrm>
            <a:off x="1936102" y="6162272"/>
            <a:ext cx="2029408"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66DB5911-3626-43D4-B276-D89D2A3E86FE}"/>
              </a:ext>
            </a:extLst>
          </p:cNvPr>
          <p:cNvCxnSpPr>
            <a:cxnSpLocks/>
          </p:cNvCxnSpPr>
          <p:nvPr/>
        </p:nvCxnSpPr>
        <p:spPr>
          <a:xfrm>
            <a:off x="1422918" y="2899698"/>
            <a:ext cx="2449286" cy="0"/>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C4D52B2-F81B-469E-BDA4-E1D9AC7C9330}"/>
              </a:ext>
            </a:extLst>
          </p:cNvPr>
          <p:cNvSpPr txBox="1"/>
          <p:nvPr/>
        </p:nvSpPr>
        <p:spPr>
          <a:xfrm>
            <a:off x="9600375" y="5327428"/>
            <a:ext cx="2907410" cy="477054"/>
          </a:xfrm>
          <a:prstGeom prst="rect">
            <a:avLst/>
          </a:prstGeom>
          <a:noFill/>
        </p:spPr>
        <p:txBody>
          <a:bodyPr wrap="square" rtlCol="0">
            <a:spAutoFit/>
          </a:bodyPr>
          <a:lstStyle/>
          <a:p>
            <a:r>
              <a:rPr lang="en-US" sz="2500" b="1" dirty="0">
                <a:solidFill>
                  <a:schemeClr val="accent1"/>
                </a:solidFill>
              </a:rPr>
              <a:t>FALLEN BRANCHES</a:t>
            </a:r>
            <a:endParaRPr lang="en-AU" sz="2500" b="1" dirty="0">
              <a:solidFill>
                <a:schemeClr val="accent1"/>
              </a:solidFill>
            </a:endParaRPr>
          </a:p>
        </p:txBody>
      </p:sp>
      <p:cxnSp>
        <p:nvCxnSpPr>
          <p:cNvPr id="25" name="Straight Arrow Connector 24">
            <a:extLst>
              <a:ext uri="{FF2B5EF4-FFF2-40B4-BE49-F238E27FC236}">
                <a16:creationId xmlns:a16="http://schemas.microsoft.com/office/drawing/2014/main" id="{740EBA61-919B-4782-B49C-7D0D54204E17}"/>
              </a:ext>
            </a:extLst>
          </p:cNvPr>
          <p:cNvCxnSpPr>
            <a:cxnSpLocks/>
            <a:stCxn id="24" idx="1"/>
          </p:cNvCxnSpPr>
          <p:nvPr/>
        </p:nvCxnSpPr>
        <p:spPr>
          <a:xfrm flipH="1">
            <a:off x="7672095" y="5565955"/>
            <a:ext cx="1928280" cy="5837"/>
          </a:xfrm>
          <a:prstGeom prst="straightConnector1">
            <a:avLst/>
          </a:prstGeom>
          <a:ln w="730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620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CB9F98-DD50-441F-8C4E-6FAC203AE9B7}"/>
              </a:ext>
            </a:extLst>
          </p:cNvPr>
          <p:cNvSpPr txBox="1"/>
          <p:nvPr/>
        </p:nvSpPr>
        <p:spPr>
          <a:xfrm>
            <a:off x="410817" y="1753383"/>
            <a:ext cx="5128592" cy="5570756"/>
          </a:xfrm>
          <a:prstGeom prst="rect">
            <a:avLst/>
          </a:prstGeom>
          <a:noFill/>
        </p:spPr>
        <p:txBody>
          <a:bodyPr wrap="square" lIns="91440" tIns="45720" rIns="91440" bIns="45720" rtlCol="0" anchor="t">
            <a:spAutoFit/>
          </a:bodyPr>
          <a:lstStyle/>
          <a:p>
            <a:endParaRPr lang="en-US" sz="1000" dirty="0">
              <a:solidFill>
                <a:schemeClr val="bg1"/>
              </a:solidFill>
            </a:endParaRPr>
          </a:p>
          <a:p>
            <a:r>
              <a:rPr lang="en-US" sz="3500" dirty="0"/>
              <a:t>A fuel assessment involves looking very carefully at four things: </a:t>
            </a:r>
          </a:p>
          <a:p>
            <a:endParaRPr lang="en-US" sz="3500" dirty="0">
              <a:solidFill>
                <a:srgbClr val="000000"/>
              </a:solidFill>
            </a:endParaRPr>
          </a:p>
          <a:p>
            <a:pPr marL="971550" lvl="1" indent="-514350">
              <a:buAutoNum type="arabicPeriod"/>
            </a:pPr>
            <a:r>
              <a:rPr lang="en-US" sz="3500" b="1" dirty="0">
                <a:solidFill>
                  <a:schemeClr val="accent5">
                    <a:lumMod val="75000"/>
                  </a:schemeClr>
                </a:solidFill>
              </a:rPr>
              <a:t>Fuel size</a:t>
            </a:r>
          </a:p>
          <a:p>
            <a:pPr marL="971550" lvl="1" indent="-514350">
              <a:buFontTx/>
              <a:buAutoNum type="arabicPeriod"/>
            </a:pPr>
            <a:r>
              <a:rPr lang="en-US" sz="3500" b="1" dirty="0">
                <a:solidFill>
                  <a:schemeClr val="accent5">
                    <a:lumMod val="75000"/>
                  </a:schemeClr>
                </a:solidFill>
              </a:rPr>
              <a:t>Fuel moisture </a:t>
            </a:r>
          </a:p>
          <a:p>
            <a:pPr marL="971550" lvl="1" indent="-514350">
              <a:buAutoNum type="arabicPeriod"/>
            </a:pPr>
            <a:r>
              <a:rPr lang="en-US" sz="3500" b="1" dirty="0">
                <a:solidFill>
                  <a:schemeClr val="accent5">
                    <a:lumMod val="75000"/>
                  </a:schemeClr>
                </a:solidFill>
              </a:rPr>
              <a:t>Fuel Arrangement </a:t>
            </a:r>
          </a:p>
          <a:p>
            <a:pPr marL="914400" lvl="1" indent="-457200">
              <a:buAutoNum type="arabicPeriod"/>
            </a:pPr>
            <a:r>
              <a:rPr lang="en-US" sz="3500" b="1" dirty="0">
                <a:solidFill>
                  <a:schemeClr val="accent5">
                    <a:lumMod val="75000"/>
                  </a:schemeClr>
                </a:solidFill>
              </a:rPr>
              <a:t>Fuel quantity </a:t>
            </a:r>
          </a:p>
          <a:p>
            <a:endParaRPr lang="en-US" sz="2400" dirty="0">
              <a:solidFill>
                <a:schemeClr val="bg1"/>
              </a:solidFill>
            </a:endParaRPr>
          </a:p>
          <a:p>
            <a:endParaRPr lang="en-US" sz="2400" dirty="0">
              <a:solidFill>
                <a:schemeClr val="bg1"/>
              </a:solidFill>
            </a:endParaRPr>
          </a:p>
          <a:p>
            <a:endParaRPr lang="en-AU" dirty="0">
              <a:solidFill>
                <a:schemeClr val="bg1"/>
              </a:solidFill>
            </a:endParaRPr>
          </a:p>
        </p:txBody>
      </p:sp>
      <p:pic>
        <p:nvPicPr>
          <p:cNvPr id="1028" name="Picture 4" descr="Register your interest">
            <a:extLst>
              <a:ext uri="{FF2B5EF4-FFF2-40B4-BE49-F238E27FC236}">
                <a16:creationId xmlns:a16="http://schemas.microsoft.com/office/drawing/2014/main" id="{79DE6FEF-65F6-406B-ACAE-50118AECA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01519" y="2129980"/>
            <a:ext cx="6599643" cy="35021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D92098D-141A-4027-A82C-2DD56E684BEA}"/>
              </a:ext>
            </a:extLst>
          </p:cNvPr>
          <p:cNvSpPr txBox="1"/>
          <p:nvPr/>
        </p:nvSpPr>
        <p:spPr>
          <a:xfrm>
            <a:off x="410817" y="583832"/>
            <a:ext cx="11590345" cy="1169551"/>
          </a:xfrm>
          <a:prstGeom prst="rect">
            <a:avLst/>
          </a:prstGeom>
          <a:noFill/>
        </p:spPr>
        <p:txBody>
          <a:bodyPr wrap="square" rtlCol="0">
            <a:spAutoFit/>
          </a:bodyPr>
          <a:lstStyle/>
          <a:p>
            <a:r>
              <a:rPr lang="en-US" sz="3500" dirty="0"/>
              <a:t>When fire fighters are predicting how a bushfire will behave in the landscape, they do a </a:t>
            </a:r>
            <a:r>
              <a:rPr lang="en-US" sz="3500" b="1" dirty="0">
                <a:solidFill>
                  <a:schemeClr val="accent5">
                    <a:lumMod val="75000"/>
                  </a:schemeClr>
                </a:solidFill>
              </a:rPr>
              <a:t>fuel assessment</a:t>
            </a:r>
            <a:r>
              <a:rPr lang="en-US" sz="3500" dirty="0"/>
              <a:t>.</a:t>
            </a:r>
            <a:r>
              <a:rPr lang="en-US" sz="3500" dirty="0">
                <a:solidFill>
                  <a:schemeClr val="bg1"/>
                </a:solidFill>
              </a:rPr>
              <a:t> </a:t>
            </a:r>
          </a:p>
        </p:txBody>
      </p:sp>
    </p:spTree>
    <p:extLst>
      <p:ext uri="{BB962C8B-B14F-4D97-AF65-F5344CB8AC3E}">
        <p14:creationId xmlns:p14="http://schemas.microsoft.com/office/powerpoint/2010/main" val="2120635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170" name="Picture 2" descr="I Bought The World&amp;#39;s Most Expensive Pencil ($10,000) | ZHC - YouTube">
            <a:extLst>
              <a:ext uri="{FF2B5EF4-FFF2-40B4-BE49-F238E27FC236}">
                <a16:creationId xmlns:a16="http://schemas.microsoft.com/office/drawing/2014/main" id="{B0DAD74D-63F5-4CE6-85FC-7DC800A826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3021" b="44408"/>
          <a:stretch/>
        </p:blipFill>
        <p:spPr bwMode="auto">
          <a:xfrm rot="16200000">
            <a:off x="-747343" y="3485817"/>
            <a:ext cx="3280181" cy="30777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55509BB-8CBB-4F00-AD25-9F525C130876}"/>
              </a:ext>
            </a:extLst>
          </p:cNvPr>
          <p:cNvSpPr txBox="1"/>
          <p:nvPr/>
        </p:nvSpPr>
        <p:spPr>
          <a:xfrm>
            <a:off x="1293808" y="1057735"/>
            <a:ext cx="438912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FINE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Grasses, leaves, bark and twigs that are </a:t>
            </a: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less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than 6mm diameter.   </a:t>
            </a:r>
            <a:endParaRPr kumimoji="0" lang="en-AU"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A97E286F-908D-4B1F-AFCB-952DBC86A714}"/>
              </a:ext>
            </a:extLst>
          </p:cNvPr>
          <p:cNvSpPr txBox="1"/>
          <p:nvPr/>
        </p:nvSpPr>
        <p:spPr>
          <a:xfrm>
            <a:off x="6271534" y="1057735"/>
            <a:ext cx="50822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HEAVY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Fallen branches, logs and stumps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that</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are </a:t>
            </a:r>
            <a:r>
              <a:rPr kumimoji="0" lang="en-AU" sz="2400" b="1" i="0" u="sng"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more</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than 6mm in diameter.</a:t>
            </a:r>
            <a:endPar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230C256F-01AC-41C5-85C8-230F2F248457}"/>
              </a:ext>
            </a:extLst>
          </p:cNvPr>
          <p:cNvSpPr txBox="1"/>
          <p:nvPr/>
        </p:nvSpPr>
        <p:spPr>
          <a:xfrm>
            <a:off x="622964" y="5307534"/>
            <a:ext cx="84734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6mm</a:t>
            </a:r>
            <a:endParaRPr kumimoji="0" lang="en-AU"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3" name="Straight Arrow Connector 12">
            <a:extLst>
              <a:ext uri="{FF2B5EF4-FFF2-40B4-BE49-F238E27FC236}">
                <a16:creationId xmlns:a16="http://schemas.microsoft.com/office/drawing/2014/main" id="{FD781FE6-5612-4A16-B8BB-667799E237DB}"/>
              </a:ext>
            </a:extLst>
          </p:cNvPr>
          <p:cNvCxnSpPr>
            <a:cxnSpLocks/>
          </p:cNvCxnSpPr>
          <p:nvPr/>
        </p:nvCxnSpPr>
        <p:spPr>
          <a:xfrm flipH="1">
            <a:off x="738858" y="5348524"/>
            <a:ext cx="30777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172" name="Picture 4" descr="4 Signs That Your Tree is Dying | Perth Arbor Services">
            <a:extLst>
              <a:ext uri="{FF2B5EF4-FFF2-40B4-BE49-F238E27FC236}">
                <a16:creationId xmlns:a16="http://schemas.microsoft.com/office/drawing/2014/main" id="{6F21F899-FB99-431E-ACD1-0D95FDB9CB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1533" y="2472537"/>
            <a:ext cx="4426455" cy="2478541"/>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08A1A70D-3E17-460E-8A23-7FE5A09DCFE3}"/>
              </a:ext>
            </a:extLst>
          </p:cNvPr>
          <p:cNvSpPr txBox="1"/>
          <p:nvPr/>
        </p:nvSpPr>
        <p:spPr>
          <a:xfrm>
            <a:off x="6165578" y="4959102"/>
            <a:ext cx="4426456" cy="1785104"/>
          </a:xfrm>
          <a:prstGeom prst="rect">
            <a:avLst/>
          </a:prstGeom>
          <a:noFill/>
        </p:spPr>
        <p:txBody>
          <a:bodyPr wrap="square" lIns="91440" tIns="45720" rIns="91440" bIns="45720" anchor="t">
            <a:spAutoFit/>
          </a:bodyPr>
          <a:lstStyle/>
          <a:p>
            <a:pPr>
              <a:defRPr/>
            </a:pP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Heavy fuels take longer to catch </a:t>
            </a:r>
            <a:r>
              <a:rPr lang="en-AU" sz="2200" dirty="0">
                <a:latin typeface="Calibri"/>
                <a:ea typeface="Calibri" panose="020F0502020204030204" pitchFamily="34" charset="0"/>
                <a:cs typeface="Calibri"/>
              </a:rPr>
              <a:t>alight</a:t>
            </a: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 but once they are alight they burn for a long time. They also create more radiant heat and are harder to put out.</a:t>
            </a:r>
            <a:r>
              <a:rPr lang="en-AU" sz="2200" dirty="0">
                <a:latin typeface="Calibri"/>
                <a:ea typeface="Calibri" panose="020F0502020204030204" pitchFamily="34" charset="0"/>
                <a:cs typeface="Calibri"/>
              </a:rPr>
              <a:t> </a:t>
            </a:r>
            <a:endParaRPr kumimoji="0" lang="en-AU" sz="2200" b="0" i="0" u="none" strike="noStrike" kern="1200" cap="none" spc="0" normalizeH="0" baseline="0" noProof="0" dirty="0">
              <a:ln>
                <a:noFill/>
              </a:ln>
              <a:effectLst/>
              <a:uLnTx/>
              <a:uFillTx/>
              <a:latin typeface="Calibri" panose="020F0502020204030204"/>
              <a:cs typeface="+mn-cs"/>
            </a:endParaRPr>
          </a:p>
        </p:txBody>
      </p:sp>
      <p:sp>
        <p:nvSpPr>
          <p:cNvPr id="21" name="TextBox 20">
            <a:extLst>
              <a:ext uri="{FF2B5EF4-FFF2-40B4-BE49-F238E27FC236}">
                <a16:creationId xmlns:a16="http://schemas.microsoft.com/office/drawing/2014/main" id="{4C5C3E14-2E2D-4A3E-8BF9-04322B808C0B}"/>
              </a:ext>
            </a:extLst>
          </p:cNvPr>
          <p:cNvSpPr txBox="1"/>
          <p:nvPr/>
        </p:nvSpPr>
        <p:spPr>
          <a:xfrm>
            <a:off x="1255823" y="4951080"/>
            <a:ext cx="4649677" cy="17851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Fine fuels catch alight easily.</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They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burn very quickly and feed the spread of the bushfire. When there are a lot of the fine fuels, a bushfire can spread through the landscape very quickly. </a:t>
            </a:r>
            <a:endParaRPr kumimoji="0" lang="en-AU"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DD1FFB94-397F-411A-A3D6-A9E834936008}"/>
              </a:ext>
            </a:extLst>
          </p:cNvPr>
          <p:cNvPicPr>
            <a:picLocks noChangeAspect="1"/>
          </p:cNvPicPr>
          <p:nvPr/>
        </p:nvPicPr>
        <p:blipFill>
          <a:blip r:embed="rId5"/>
          <a:stretch>
            <a:fillRect/>
          </a:stretch>
        </p:blipFill>
        <p:spPr>
          <a:xfrm>
            <a:off x="1305101" y="2472539"/>
            <a:ext cx="4377827" cy="2478541"/>
          </a:xfrm>
          <a:prstGeom prst="rect">
            <a:avLst/>
          </a:prstGeom>
        </p:spPr>
      </p:pic>
      <p:sp>
        <p:nvSpPr>
          <p:cNvPr id="12" name="Title 1">
            <a:extLst>
              <a:ext uri="{FF2B5EF4-FFF2-40B4-BE49-F238E27FC236}">
                <a16:creationId xmlns:a16="http://schemas.microsoft.com/office/drawing/2014/main" id="{1C71D903-0367-46A3-BB64-20EFBD243E81}"/>
              </a:ext>
            </a:extLst>
          </p:cNvPr>
          <p:cNvSpPr txBox="1">
            <a:spLocks/>
          </p:cNvSpPr>
          <p:nvPr/>
        </p:nvSpPr>
        <p:spPr>
          <a:xfrm>
            <a:off x="2710834" y="-225972"/>
            <a:ext cx="9224314"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4472C4"/>
                </a:solidFill>
                <a:effectLst/>
                <a:uLnTx/>
                <a:uFillTx/>
                <a:latin typeface="Calibri" panose="020F0502020204030204"/>
                <a:ea typeface="+mj-ea"/>
                <a:cs typeface="+mj-cs"/>
              </a:rPr>
              <a:t>     1. FUEL SIZE </a:t>
            </a:r>
          </a:p>
        </p:txBody>
      </p:sp>
    </p:spTree>
    <p:extLst>
      <p:ext uri="{BB962C8B-B14F-4D97-AF65-F5344CB8AC3E}">
        <p14:creationId xmlns:p14="http://schemas.microsoft.com/office/powerpoint/2010/main" val="178527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781E9F8-C262-4303-942E-FE2ECA7ECD82}"/>
              </a:ext>
            </a:extLst>
          </p:cNvPr>
          <p:cNvSpPr>
            <a:spLocks noGrp="1"/>
          </p:cNvSpPr>
          <p:nvPr>
            <p:ph type="title"/>
          </p:nvPr>
        </p:nvSpPr>
        <p:spPr>
          <a:xfrm>
            <a:off x="1631603" y="500957"/>
            <a:ext cx="10094596" cy="1261480"/>
          </a:xfrm>
        </p:spPr>
        <p:txBody>
          <a:bodyPr>
            <a:normAutofit fontScale="90000"/>
          </a:bodyPr>
          <a:lstStyle/>
          <a:p>
            <a:pPr algn="ctr"/>
            <a:r>
              <a:rPr lang="en-US" sz="6100" b="1">
                <a:solidFill>
                  <a:schemeClr val="bg1"/>
                </a:solidFill>
              </a:rPr>
              <a:t>How would you build a campfire?  </a:t>
            </a:r>
            <a:br>
              <a:rPr lang="en-US" sz="5600"/>
            </a:br>
            <a:endParaRPr lang="en-AU" sz="5600">
              <a:solidFill>
                <a:schemeClr val="accent6"/>
              </a:solidFill>
            </a:endParaRPr>
          </a:p>
        </p:txBody>
      </p:sp>
      <p:pic>
        <p:nvPicPr>
          <p:cNvPr id="8" name="Picture 7" descr="How to make a fire: The art of building a campfire">
            <a:extLst>
              <a:ext uri="{FF2B5EF4-FFF2-40B4-BE49-F238E27FC236}">
                <a16:creationId xmlns:a16="http://schemas.microsoft.com/office/drawing/2014/main" id="{B6AC16D6-5002-4578-8542-98023362FD02}"/>
              </a:ext>
            </a:extLst>
          </p:cNvPr>
          <p:cNvPicPr/>
          <p:nvPr/>
        </p:nvPicPr>
        <p:blipFill rotWithShape="1">
          <a:blip r:embed="rId3">
            <a:extLst>
              <a:ext uri="{28A0092B-C50C-407E-A947-70E740481C1C}">
                <a14:useLocalDpi xmlns:a14="http://schemas.microsoft.com/office/drawing/2010/main" val="0"/>
              </a:ext>
            </a:extLst>
          </a:blip>
          <a:srcRect l="9936"/>
          <a:stretch/>
        </p:blipFill>
        <p:spPr bwMode="auto">
          <a:xfrm>
            <a:off x="157678" y="1598795"/>
            <a:ext cx="5184506" cy="4656279"/>
          </a:xfrm>
          <a:prstGeom prst="rect">
            <a:avLst/>
          </a:prstGeom>
          <a:noFill/>
          <a:ln>
            <a:noFill/>
          </a:ln>
        </p:spPr>
      </p:pic>
      <p:sp>
        <p:nvSpPr>
          <p:cNvPr id="10" name="TextBox 9">
            <a:extLst>
              <a:ext uri="{FF2B5EF4-FFF2-40B4-BE49-F238E27FC236}">
                <a16:creationId xmlns:a16="http://schemas.microsoft.com/office/drawing/2014/main" id="{E360C097-A360-4973-9494-E367364B76A7}"/>
              </a:ext>
            </a:extLst>
          </p:cNvPr>
          <p:cNvSpPr txBox="1"/>
          <p:nvPr/>
        </p:nvSpPr>
        <p:spPr>
          <a:xfrm>
            <a:off x="4591375" y="1697674"/>
            <a:ext cx="7442948" cy="4622163"/>
          </a:xfrm>
          <a:prstGeom prst="rect">
            <a:avLst/>
          </a:prstGeom>
          <a:noFill/>
        </p:spPr>
        <p:txBody>
          <a:bodyPr wrap="square">
            <a:spAutoFit/>
          </a:bodyPr>
          <a:lstStyle/>
          <a:p>
            <a:pPr marL="1257300" indent="-342900">
              <a:lnSpc>
                <a:spcPct val="107000"/>
              </a:lnSpc>
              <a:spcAft>
                <a:spcPts val="800"/>
              </a:spcAft>
              <a:buFont typeface="Arial" panose="020B0604020202020204" pitchFamily="34" charset="0"/>
              <a:buChar char="•"/>
            </a:pPr>
            <a:r>
              <a:rPr lang="en-AU" sz="3100" dirty="0">
                <a:effectLst/>
                <a:latin typeface="Calibri" panose="020F0502020204030204" pitchFamily="34" charset="0"/>
                <a:ea typeface="Calibri" panose="020F0502020204030204" pitchFamily="34" charset="0"/>
              </a:rPr>
              <a:t>Which fuels would catch alight first?</a:t>
            </a: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burn fastest? </a:t>
            </a:r>
            <a:endParaRPr lang="en-AU" sz="3100" dirty="0">
              <a:effectLst/>
              <a:latin typeface="Calibri" panose="020F0502020204030204" pitchFamily="34" charset="0"/>
              <a:ea typeface="Calibri" panose="020F0502020204030204" pitchFamily="34" charset="0"/>
            </a:endParaRP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catch alight last?</a:t>
            </a:r>
          </a:p>
          <a:p>
            <a:pPr marL="1257300" indent="-342900">
              <a:lnSpc>
                <a:spcPct val="107000"/>
              </a:lnSpc>
              <a:spcAft>
                <a:spcPts val="800"/>
              </a:spcAft>
              <a:buFont typeface="Arial" panose="020B0604020202020204" pitchFamily="34" charset="0"/>
              <a:buChar char="•"/>
            </a:pPr>
            <a:r>
              <a:rPr lang="en-AU" sz="3100" dirty="0">
                <a:effectLst/>
                <a:latin typeface="Calibri" panose="020F0502020204030204" pitchFamily="34" charset="0"/>
                <a:ea typeface="Calibri" panose="020F0502020204030204" pitchFamily="34" charset="0"/>
              </a:rPr>
              <a:t>Which fuels would burn the longest?</a:t>
            </a:r>
          </a:p>
          <a:p>
            <a:pPr marL="1257300" indent="-342900">
              <a:lnSpc>
                <a:spcPct val="107000"/>
              </a:lnSpc>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Which fuels would create the most radiant heat? </a:t>
            </a:r>
          </a:p>
          <a:p>
            <a:pPr marL="1257300" indent="-342900">
              <a:spcAft>
                <a:spcPts val="800"/>
              </a:spcAft>
              <a:buFont typeface="Arial" panose="020B0604020202020204" pitchFamily="34" charset="0"/>
              <a:buChar char="•"/>
            </a:pPr>
            <a:r>
              <a:rPr lang="en-AU" sz="3100" dirty="0">
                <a:latin typeface="Calibri" panose="020F0502020204030204" pitchFamily="34" charset="0"/>
                <a:ea typeface="Calibri" panose="020F0502020204030204" pitchFamily="34" charset="0"/>
              </a:rPr>
              <a:t>Would you be able to start a campfire without the fine fuels? </a:t>
            </a:r>
          </a:p>
        </p:txBody>
      </p:sp>
      <p:pic>
        <p:nvPicPr>
          <p:cNvPr id="19" name="Graphic 18" descr="Questions with solid fill">
            <a:extLst>
              <a:ext uri="{FF2B5EF4-FFF2-40B4-BE49-F238E27FC236}">
                <a16:creationId xmlns:a16="http://schemas.microsoft.com/office/drawing/2014/main" id="{A8CC7224-67EE-4434-B336-949A6A05634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54875" y="313386"/>
            <a:ext cx="1133681" cy="1133681"/>
          </a:xfrm>
          <a:prstGeom prst="rect">
            <a:avLst/>
          </a:prstGeom>
        </p:spPr>
      </p:pic>
    </p:spTree>
    <p:extLst>
      <p:ext uri="{BB962C8B-B14F-4D97-AF65-F5344CB8AC3E}">
        <p14:creationId xmlns:p14="http://schemas.microsoft.com/office/powerpoint/2010/main" val="305131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93871F55-8468-A83A-8C18-CA925B6B37BC}"/>
            </a:ext>
          </a:extLst>
        </p:cNvPr>
        <p:cNvGrpSpPr/>
        <p:nvPr/>
      </p:nvGrpSpPr>
      <p:grpSpPr>
        <a:xfrm>
          <a:off x="0" y="0"/>
          <a:ext cx="0" cy="0"/>
          <a:chOff x="0" y="0"/>
          <a:chExt cx="0" cy="0"/>
        </a:xfrm>
      </p:grpSpPr>
      <p:pic>
        <p:nvPicPr>
          <p:cNvPr id="7170" name="Picture 2" descr="I Bought The World&amp;#39;s Most Expensive Pencil ($10,000) | ZHC - YouTube">
            <a:extLst>
              <a:ext uri="{FF2B5EF4-FFF2-40B4-BE49-F238E27FC236}">
                <a16:creationId xmlns:a16="http://schemas.microsoft.com/office/drawing/2014/main" id="{C91C68F7-3039-09DF-40CF-A00B4564F5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20" t="43021" b="44408"/>
          <a:stretch/>
        </p:blipFill>
        <p:spPr bwMode="auto">
          <a:xfrm rot="16200000">
            <a:off x="-583372" y="3154904"/>
            <a:ext cx="3032277" cy="28451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A3720D6-BDB2-6EFA-4227-3031730C0E6B}"/>
              </a:ext>
            </a:extLst>
          </p:cNvPr>
          <p:cNvSpPr txBox="1"/>
          <p:nvPr/>
        </p:nvSpPr>
        <p:spPr>
          <a:xfrm>
            <a:off x="1336936" y="223624"/>
            <a:ext cx="4389120"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FINE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Grasses, leaves, bark and twigs that are </a:t>
            </a: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less</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than 6mm diameter.   </a:t>
            </a:r>
            <a:endParaRPr kumimoji="0" lang="en-AU"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14392C09-FBC3-8B5E-7DEA-2AE9EC1C38FB}"/>
              </a:ext>
            </a:extLst>
          </p:cNvPr>
          <p:cNvSpPr txBox="1"/>
          <p:nvPr/>
        </p:nvSpPr>
        <p:spPr>
          <a:xfrm>
            <a:off x="6165578" y="210514"/>
            <a:ext cx="5082266"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HEAVY FUELS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Fallen branches, logs and stumps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that</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are </a:t>
            </a:r>
            <a:r>
              <a:rPr kumimoji="0" lang="en-AU" sz="2400" b="1" i="0" u="sng"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more</a:t>
            </a:r>
            <a:r>
              <a:rPr kumimoji="0" lang="en-AU" sz="2400" b="1"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than 6mm in diameter.</a:t>
            </a:r>
            <a:endPar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75E3F014-4E66-D694-F487-D3A8CEB3AB5E}"/>
              </a:ext>
            </a:extLst>
          </p:cNvPr>
          <p:cNvSpPr txBox="1"/>
          <p:nvPr/>
        </p:nvSpPr>
        <p:spPr>
          <a:xfrm>
            <a:off x="664053" y="4905398"/>
            <a:ext cx="84734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6mm</a:t>
            </a:r>
            <a:endParaRPr kumimoji="0" lang="en-AU"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13" name="Straight Arrow Connector 12">
            <a:extLst>
              <a:ext uri="{FF2B5EF4-FFF2-40B4-BE49-F238E27FC236}">
                <a16:creationId xmlns:a16="http://schemas.microsoft.com/office/drawing/2014/main" id="{4377A57F-57EF-BB7C-9817-AC91B2AE9FF9}"/>
              </a:ext>
            </a:extLst>
          </p:cNvPr>
          <p:cNvCxnSpPr>
            <a:cxnSpLocks/>
          </p:cNvCxnSpPr>
          <p:nvPr/>
        </p:nvCxnSpPr>
        <p:spPr>
          <a:xfrm flipH="1">
            <a:off x="767247" y="4908302"/>
            <a:ext cx="30777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172" name="Picture 4" descr="4 Signs That Your Tree is Dying | Perth Arbor Services">
            <a:extLst>
              <a:ext uri="{FF2B5EF4-FFF2-40B4-BE49-F238E27FC236}">
                <a16:creationId xmlns:a16="http://schemas.microsoft.com/office/drawing/2014/main" id="{4D7D683B-4613-707D-8834-ACE096C327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8585" y="1781010"/>
            <a:ext cx="4426455" cy="3032290"/>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4CC52DEB-8B77-738B-A385-B1EF6F649E11}"/>
              </a:ext>
            </a:extLst>
          </p:cNvPr>
          <p:cNvSpPr txBox="1"/>
          <p:nvPr/>
        </p:nvSpPr>
        <p:spPr>
          <a:xfrm>
            <a:off x="6238584" y="4797546"/>
            <a:ext cx="4426455" cy="1785104"/>
          </a:xfrm>
          <a:prstGeom prst="rect">
            <a:avLst/>
          </a:prstGeom>
          <a:noFill/>
        </p:spPr>
        <p:txBody>
          <a:bodyPr wrap="square" lIns="91440" tIns="45720" rIns="91440" bIns="45720" anchor="t">
            <a:spAutoFit/>
          </a:bodyPr>
          <a:lstStyle/>
          <a:p>
            <a:pPr>
              <a:defRPr/>
            </a:pP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Heavy fuels take longer to catch </a:t>
            </a:r>
            <a:r>
              <a:rPr lang="en-AU" sz="2200" dirty="0">
                <a:latin typeface="Calibri"/>
                <a:ea typeface="Calibri" panose="020F0502020204030204" pitchFamily="34" charset="0"/>
                <a:cs typeface="Calibri"/>
              </a:rPr>
              <a:t>alight</a:t>
            </a:r>
            <a:r>
              <a:rPr kumimoji="0" lang="en-AU" sz="2200" b="0" i="0" u="none" strike="noStrike" kern="1200" cap="none" spc="0" normalizeH="0" baseline="0" noProof="0" dirty="0">
                <a:ln>
                  <a:noFill/>
                </a:ln>
                <a:effectLst/>
                <a:uLnTx/>
                <a:uFillTx/>
                <a:latin typeface="Calibri"/>
                <a:ea typeface="Calibri" panose="020F0502020204030204" pitchFamily="34" charset="0"/>
                <a:cs typeface="Calibri"/>
              </a:rPr>
              <a:t>, but once they are alight they burn for a long time. They also create more radiant heat and are harder to put out.</a:t>
            </a:r>
            <a:r>
              <a:rPr lang="en-AU" sz="2200" dirty="0">
                <a:latin typeface="Calibri"/>
                <a:ea typeface="Calibri" panose="020F0502020204030204" pitchFamily="34" charset="0"/>
                <a:cs typeface="Calibri"/>
              </a:rPr>
              <a:t> </a:t>
            </a:r>
            <a:endParaRPr kumimoji="0" lang="en-AU" sz="2200" b="0" i="0" u="none" strike="noStrike" kern="1200" cap="none" spc="0" normalizeH="0" baseline="0" noProof="0" dirty="0">
              <a:ln>
                <a:noFill/>
              </a:ln>
              <a:effectLst/>
              <a:uLnTx/>
              <a:uFillTx/>
              <a:latin typeface="Calibri" panose="020F0502020204030204"/>
              <a:cs typeface="+mn-cs"/>
            </a:endParaRPr>
          </a:p>
        </p:txBody>
      </p:sp>
      <p:sp>
        <p:nvSpPr>
          <p:cNvPr id="21" name="TextBox 20">
            <a:extLst>
              <a:ext uri="{FF2B5EF4-FFF2-40B4-BE49-F238E27FC236}">
                <a16:creationId xmlns:a16="http://schemas.microsoft.com/office/drawing/2014/main" id="{99EB77B4-5AED-6579-38DE-4209AB519F26}"/>
              </a:ext>
            </a:extLst>
          </p:cNvPr>
          <p:cNvSpPr txBox="1"/>
          <p:nvPr/>
        </p:nvSpPr>
        <p:spPr>
          <a:xfrm>
            <a:off x="1268972" y="4800600"/>
            <a:ext cx="4513753" cy="178510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Fine fuels catch alight easily.</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They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burn quickly and feed the spread of the bushfire. When there are a lot of the fine fuels, a bushfire can </a:t>
            </a:r>
            <a:r>
              <a:rPr lang="en-AU" sz="2200" dirty="0">
                <a:solidFill>
                  <a:prstClr val="black"/>
                </a:solidFill>
                <a:latin typeface="Calibri" panose="020F0502020204030204" pitchFamily="34" charset="0"/>
                <a:ea typeface="Calibri" panose="020F0502020204030204" pitchFamily="34" charset="0"/>
              </a:rPr>
              <a:t>rapidly </a:t>
            </a:r>
            <a:r>
              <a:rPr kumimoji="0" lang="en-AU" sz="2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spread through the landscape.</a:t>
            </a:r>
            <a:r>
              <a:rPr kumimoji="0" lang="en-AU" sz="2200" b="0" i="0" u="none" strike="noStrike" kern="1200" cap="none" spc="0" normalizeH="0" noProof="0" dirty="0">
                <a:ln>
                  <a:noFill/>
                </a:ln>
                <a:solidFill>
                  <a:prstClr val="black"/>
                </a:solidFill>
                <a:effectLst/>
                <a:uLnTx/>
                <a:uFillTx/>
                <a:latin typeface="Calibri" panose="020F0502020204030204" pitchFamily="34" charset="0"/>
                <a:ea typeface="Calibri" panose="020F0502020204030204" pitchFamily="34" charset="0"/>
                <a:cs typeface="+mn-cs"/>
              </a:rPr>
              <a:t> </a:t>
            </a:r>
            <a:endParaRPr kumimoji="0" lang="en-AU" sz="2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99A0718F-32FB-0221-6769-A830D637C218}"/>
              </a:ext>
            </a:extLst>
          </p:cNvPr>
          <p:cNvPicPr>
            <a:picLocks noChangeAspect="1"/>
          </p:cNvPicPr>
          <p:nvPr/>
        </p:nvPicPr>
        <p:blipFill>
          <a:blip r:embed="rId5"/>
          <a:stretch>
            <a:fillRect/>
          </a:stretch>
        </p:blipFill>
        <p:spPr>
          <a:xfrm>
            <a:off x="1336936" y="1781010"/>
            <a:ext cx="4377827" cy="3032290"/>
          </a:xfrm>
          <a:prstGeom prst="rect">
            <a:avLst/>
          </a:prstGeom>
        </p:spPr>
      </p:pic>
    </p:spTree>
    <p:extLst>
      <p:ext uri="{BB962C8B-B14F-4D97-AF65-F5344CB8AC3E}">
        <p14:creationId xmlns:p14="http://schemas.microsoft.com/office/powerpoint/2010/main" val="113408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DBEB-8280-46E2-812C-62AE1A36BC2F}"/>
              </a:ext>
            </a:extLst>
          </p:cNvPr>
          <p:cNvSpPr>
            <a:spLocks noGrp="1"/>
          </p:cNvSpPr>
          <p:nvPr>
            <p:ph type="title"/>
          </p:nvPr>
        </p:nvSpPr>
        <p:spPr>
          <a:xfrm>
            <a:off x="2536371" y="271245"/>
            <a:ext cx="10515600" cy="1325563"/>
          </a:xfrm>
        </p:spPr>
        <p:txBody>
          <a:bodyPr>
            <a:normAutofit/>
          </a:bodyPr>
          <a:lstStyle/>
          <a:p>
            <a:r>
              <a:rPr lang="en-US" sz="5000" b="1" dirty="0">
                <a:solidFill>
                  <a:schemeClr val="accent2"/>
                </a:solidFill>
                <a:latin typeface="+mn-lt"/>
              </a:rPr>
              <a:t>FINE FUELS TREASURE HUNT </a:t>
            </a:r>
            <a:endParaRPr lang="en-AU" sz="5000" b="1" dirty="0">
              <a:solidFill>
                <a:schemeClr val="accent2"/>
              </a:solidFill>
              <a:latin typeface="+mn-lt"/>
            </a:endParaRPr>
          </a:p>
        </p:txBody>
      </p:sp>
      <p:pic>
        <p:nvPicPr>
          <p:cNvPr id="5" name="Content Placeholder 4" descr="Treasure Map with solid fill">
            <a:extLst>
              <a:ext uri="{FF2B5EF4-FFF2-40B4-BE49-F238E27FC236}">
                <a16:creationId xmlns:a16="http://schemas.microsoft.com/office/drawing/2014/main" id="{3810CC97-DB60-4577-896F-1A979A5D0B15}"/>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2784" y="180698"/>
            <a:ext cx="1606421" cy="1606421"/>
          </a:xfrm>
        </p:spPr>
      </p:pic>
      <p:sp>
        <p:nvSpPr>
          <p:cNvPr id="4" name="TextBox 3">
            <a:extLst>
              <a:ext uri="{FF2B5EF4-FFF2-40B4-BE49-F238E27FC236}">
                <a16:creationId xmlns:a16="http://schemas.microsoft.com/office/drawing/2014/main" id="{82E51AB6-FF82-73B8-3467-8585CD18ACA1}"/>
              </a:ext>
            </a:extLst>
          </p:cNvPr>
          <p:cNvSpPr txBox="1"/>
          <p:nvPr/>
        </p:nvSpPr>
        <p:spPr>
          <a:xfrm>
            <a:off x="331305" y="2098467"/>
            <a:ext cx="11767930" cy="4016484"/>
          </a:xfrm>
          <a:prstGeom prst="rect">
            <a:avLst/>
          </a:prstGeom>
          <a:noFill/>
        </p:spPr>
        <p:txBody>
          <a:bodyPr wrap="square" rtlCol="0">
            <a:spAutoFit/>
          </a:bodyPr>
          <a:lstStyle/>
          <a:p>
            <a:r>
              <a:rPr lang="en-AU" sz="2500" b="1" dirty="0"/>
              <a:t>Organise yourselves into teams of two. Each team will be given four brown paper bags. </a:t>
            </a:r>
          </a:p>
          <a:p>
            <a:endParaRPr lang="en-AU" sz="1000" b="1" dirty="0"/>
          </a:p>
          <a:p>
            <a:r>
              <a:rPr lang="en-AU" sz="2500" b="1" dirty="0"/>
              <a:t>Your team needs go outside into the schoolyard and collect four </a:t>
            </a:r>
            <a:r>
              <a:rPr lang="en-AU" sz="2500" b="1" u="sng" dirty="0"/>
              <a:t>DIFFERENT</a:t>
            </a:r>
            <a:r>
              <a:rPr lang="en-AU" sz="2500" b="1" dirty="0"/>
              <a:t> types of fine fuel </a:t>
            </a:r>
            <a:r>
              <a:rPr lang="en-AU" sz="2500" b="1" u="sng" dirty="0"/>
              <a:t>from the ground</a:t>
            </a:r>
            <a:r>
              <a:rPr lang="en-AU" sz="2500" b="1" dirty="0"/>
              <a:t>: </a:t>
            </a:r>
          </a:p>
          <a:p>
            <a:pPr marL="2343150" lvl="4" indent="-514350">
              <a:buAutoNum type="arabicPeriod"/>
            </a:pPr>
            <a:r>
              <a:rPr lang="en-AU" sz="2500" b="1" dirty="0"/>
              <a:t>Grass</a:t>
            </a:r>
          </a:p>
          <a:p>
            <a:pPr marL="2343150" lvl="4" indent="-514350">
              <a:buAutoNum type="arabicPeriod"/>
            </a:pPr>
            <a:r>
              <a:rPr lang="en-AU" sz="2500" b="1" dirty="0"/>
              <a:t>Leaves</a:t>
            </a:r>
          </a:p>
          <a:p>
            <a:pPr marL="2343150" lvl="4" indent="-514350">
              <a:buAutoNum type="arabicPeriod"/>
            </a:pPr>
            <a:r>
              <a:rPr lang="en-AU" sz="2500" b="1" dirty="0"/>
              <a:t>Bark </a:t>
            </a:r>
          </a:p>
          <a:p>
            <a:pPr marL="2343150" lvl="4" indent="-514350">
              <a:buAutoNum type="arabicPeriod"/>
            </a:pPr>
            <a:r>
              <a:rPr lang="en-AU" sz="2500" b="1" dirty="0"/>
              <a:t>Twigs </a:t>
            </a:r>
          </a:p>
          <a:p>
            <a:endParaRPr lang="en-AU" sz="1000" b="1" dirty="0"/>
          </a:p>
          <a:p>
            <a:r>
              <a:rPr lang="en-AU" sz="2500" b="1" dirty="0"/>
              <a:t>Put each type of fine fuel in its own bag. </a:t>
            </a:r>
          </a:p>
          <a:p>
            <a:endParaRPr lang="en-AU" sz="1000" b="1" dirty="0"/>
          </a:p>
          <a:p>
            <a:r>
              <a:rPr lang="en-AU" sz="2500" b="1" dirty="0"/>
              <a:t>The first team to return to the classroom with the four different types of fine fuel wins! </a:t>
            </a:r>
          </a:p>
        </p:txBody>
      </p:sp>
    </p:spTree>
    <p:extLst>
      <p:ext uri="{BB962C8B-B14F-4D97-AF65-F5344CB8AC3E}">
        <p14:creationId xmlns:p14="http://schemas.microsoft.com/office/powerpoint/2010/main" val="2841898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A6DCD8F-459B-2F95-2443-1C0A1289470A}"/>
              </a:ext>
            </a:extLst>
          </p:cNvPr>
          <p:cNvSpPr txBox="1">
            <a:spLocks/>
          </p:cNvSpPr>
          <p:nvPr/>
        </p:nvSpPr>
        <p:spPr>
          <a:xfrm>
            <a:off x="3415354" y="0"/>
            <a:ext cx="6205725"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dirty="0">
                <a:solidFill>
                  <a:schemeClr val="accent1"/>
                </a:solidFill>
                <a:latin typeface="+mn-lt"/>
              </a:rPr>
              <a:t>2. Fuel moisture</a:t>
            </a:r>
          </a:p>
        </p:txBody>
      </p:sp>
      <p:sp>
        <p:nvSpPr>
          <p:cNvPr id="5" name="TextBox 4">
            <a:extLst>
              <a:ext uri="{FF2B5EF4-FFF2-40B4-BE49-F238E27FC236}">
                <a16:creationId xmlns:a16="http://schemas.microsoft.com/office/drawing/2014/main" id="{53455232-5816-E4B7-1D4E-92CE4444C7F8}"/>
              </a:ext>
            </a:extLst>
          </p:cNvPr>
          <p:cNvSpPr txBox="1"/>
          <p:nvPr/>
        </p:nvSpPr>
        <p:spPr>
          <a:xfrm>
            <a:off x="2653626" y="2013228"/>
            <a:ext cx="9224314" cy="2831544"/>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rPr>
              <a:t>What is ‘moisture’?</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4500" b="1" i="0" u="none" strike="noStrike" kern="1200" cap="none" spc="0" normalizeH="0" baseline="0" noProof="0" dirty="0">
                <a:ln>
                  <a:noFill/>
                </a:ln>
                <a:solidFill>
                  <a:prstClr val="white"/>
                </a:solidFill>
                <a:effectLst/>
                <a:uLnTx/>
                <a:uFillTx/>
                <a:latin typeface="Heebo" panose="020B0604020202020204" pitchFamily="2" charset="-79"/>
                <a:ea typeface="+mn-ea"/>
                <a:cs typeface="Heebo" panose="020B0604020202020204" pitchFamily="2" charset="-79"/>
              </a:rPr>
              <a:t>How does the amount of moisture in the fuel affect how it burns? </a:t>
            </a:r>
            <a:endParaRPr kumimoji="0" lang="en-AU" sz="4500" b="1" i="0" u="none" strike="noStrike" kern="1200" cap="none" spc="0" normalizeH="0" baseline="0" noProof="0" dirty="0">
              <a:ln>
                <a:noFill/>
              </a:ln>
              <a:solidFill>
                <a:prstClr val="white"/>
              </a:solidFill>
              <a:effectLst/>
              <a:uLnTx/>
              <a:uFillTx/>
              <a:latin typeface="Calibri" panose="020F0502020204030204"/>
              <a:ea typeface="+mn-ea"/>
              <a:cs typeface="+mn-cs"/>
            </a:endParaRPr>
          </a:p>
          <a:p>
            <a:endParaRPr lang="en-AU" dirty="0"/>
          </a:p>
        </p:txBody>
      </p:sp>
      <p:pic>
        <p:nvPicPr>
          <p:cNvPr id="2" name="Graphic 1" descr="Questions with solid fill">
            <a:extLst>
              <a:ext uri="{FF2B5EF4-FFF2-40B4-BE49-F238E27FC236}">
                <a16:creationId xmlns:a16="http://schemas.microsoft.com/office/drawing/2014/main" id="{C2D183A8-48C6-9A22-0473-2F565F90BB4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6210" y="2184422"/>
            <a:ext cx="2129016" cy="2129016"/>
          </a:xfrm>
          <a:prstGeom prst="rect">
            <a:avLst/>
          </a:prstGeom>
        </p:spPr>
      </p:pic>
    </p:spTree>
    <p:extLst>
      <p:ext uri="{BB962C8B-B14F-4D97-AF65-F5344CB8AC3E}">
        <p14:creationId xmlns:p14="http://schemas.microsoft.com/office/powerpoint/2010/main" val="9069814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2F9EFE9D-0E23-4451-8A09-0B559DCBA2C2}"/>
              </a:ext>
            </a:extLst>
          </p:cNvPr>
          <p:cNvSpPr>
            <a:spLocks noGrp="1"/>
          </p:cNvSpPr>
          <p:nvPr>
            <p:ph type="title"/>
          </p:nvPr>
        </p:nvSpPr>
        <p:spPr>
          <a:xfrm>
            <a:off x="1646864" y="1131697"/>
            <a:ext cx="10094596" cy="1261480"/>
          </a:xfrm>
        </p:spPr>
        <p:txBody>
          <a:bodyPr>
            <a:normAutofit fontScale="90000"/>
          </a:bodyPr>
          <a:lstStyle/>
          <a:p>
            <a:pPr algn="ctr"/>
            <a:br>
              <a:rPr lang="en-US" sz="5600"/>
            </a:br>
            <a:endParaRPr lang="en-AU" sz="5600">
              <a:solidFill>
                <a:schemeClr val="accent6"/>
              </a:solidFill>
            </a:endParaRPr>
          </a:p>
        </p:txBody>
      </p:sp>
      <p:pic>
        <p:nvPicPr>
          <p:cNvPr id="4" name="Picture 3">
            <a:extLst>
              <a:ext uri="{FF2B5EF4-FFF2-40B4-BE49-F238E27FC236}">
                <a16:creationId xmlns:a16="http://schemas.microsoft.com/office/drawing/2014/main" id="{7F78E116-81F1-4AA1-B9EC-9BB703318FB9}"/>
              </a:ext>
            </a:extLst>
          </p:cNvPr>
          <p:cNvPicPr>
            <a:picLocks noChangeAspect="1"/>
          </p:cNvPicPr>
          <p:nvPr/>
        </p:nvPicPr>
        <p:blipFill rotWithShape="1">
          <a:blip r:embed="rId3"/>
          <a:srcRect t="-1" b="1343"/>
          <a:stretch/>
        </p:blipFill>
        <p:spPr>
          <a:xfrm>
            <a:off x="8140653" y="1016201"/>
            <a:ext cx="3838223" cy="4710100"/>
          </a:xfrm>
          <a:prstGeom prst="rect">
            <a:avLst/>
          </a:prstGeom>
        </p:spPr>
      </p:pic>
      <p:pic>
        <p:nvPicPr>
          <p:cNvPr id="7" name="Picture 6">
            <a:extLst>
              <a:ext uri="{FF2B5EF4-FFF2-40B4-BE49-F238E27FC236}">
                <a16:creationId xmlns:a16="http://schemas.microsoft.com/office/drawing/2014/main" id="{0B416D40-186D-4C07-9D61-2B36294B94F6}"/>
              </a:ext>
            </a:extLst>
          </p:cNvPr>
          <p:cNvPicPr>
            <a:picLocks noChangeAspect="1"/>
          </p:cNvPicPr>
          <p:nvPr/>
        </p:nvPicPr>
        <p:blipFill rotWithShape="1">
          <a:blip r:embed="rId4"/>
          <a:srcRect r="1645" b="2686"/>
          <a:stretch/>
        </p:blipFill>
        <p:spPr>
          <a:xfrm>
            <a:off x="182139" y="1016202"/>
            <a:ext cx="3717974" cy="4710101"/>
          </a:xfrm>
          <a:prstGeom prst="rect">
            <a:avLst/>
          </a:prstGeom>
        </p:spPr>
      </p:pic>
      <p:pic>
        <p:nvPicPr>
          <p:cNvPr id="10" name="Picture 9">
            <a:extLst>
              <a:ext uri="{FF2B5EF4-FFF2-40B4-BE49-F238E27FC236}">
                <a16:creationId xmlns:a16="http://schemas.microsoft.com/office/drawing/2014/main" id="{159A7A00-851F-4E11-B51D-27FC3CFC8729}"/>
              </a:ext>
            </a:extLst>
          </p:cNvPr>
          <p:cNvPicPr>
            <a:picLocks noChangeAspect="1"/>
          </p:cNvPicPr>
          <p:nvPr/>
        </p:nvPicPr>
        <p:blipFill rotWithShape="1">
          <a:blip r:embed="rId5"/>
          <a:srcRect l="1995" r="1192"/>
          <a:stretch/>
        </p:blipFill>
        <p:spPr>
          <a:xfrm>
            <a:off x="4110308" y="1016202"/>
            <a:ext cx="3838223" cy="4710100"/>
          </a:xfrm>
          <a:prstGeom prst="rect">
            <a:avLst/>
          </a:prstGeom>
        </p:spPr>
      </p:pic>
      <p:sp>
        <p:nvSpPr>
          <p:cNvPr id="15" name="TextBox 14">
            <a:extLst>
              <a:ext uri="{FF2B5EF4-FFF2-40B4-BE49-F238E27FC236}">
                <a16:creationId xmlns:a16="http://schemas.microsoft.com/office/drawing/2014/main" id="{4F855702-7E21-18DA-66B6-BEF29D2566E5}"/>
              </a:ext>
            </a:extLst>
          </p:cNvPr>
          <p:cNvSpPr txBox="1"/>
          <p:nvPr/>
        </p:nvSpPr>
        <p:spPr>
          <a:xfrm>
            <a:off x="348343" y="332260"/>
            <a:ext cx="11732069" cy="800219"/>
          </a:xfrm>
          <a:prstGeom prst="rect">
            <a:avLst/>
          </a:prstGeom>
          <a:noFill/>
        </p:spPr>
        <p:txBody>
          <a:bodyPr wrap="square" rtlCol="0">
            <a:spAutoFit/>
          </a:bodyPr>
          <a:lstStyle/>
          <a:p>
            <a:r>
              <a:rPr lang="en-AU" sz="2800" b="1" dirty="0"/>
              <a:t>This is the same Victorian grassland photographed at different times of year.  </a:t>
            </a:r>
          </a:p>
          <a:p>
            <a:endParaRPr lang="en-AU" dirty="0"/>
          </a:p>
        </p:txBody>
      </p:sp>
      <p:sp>
        <p:nvSpPr>
          <p:cNvPr id="20" name="Rectangle 19">
            <a:extLst>
              <a:ext uri="{FF2B5EF4-FFF2-40B4-BE49-F238E27FC236}">
                <a16:creationId xmlns:a16="http://schemas.microsoft.com/office/drawing/2014/main" id="{D8398B9D-9CF0-07BD-2767-C46051D6EF58}"/>
              </a:ext>
            </a:extLst>
          </p:cNvPr>
          <p:cNvSpPr/>
          <p:nvPr/>
        </p:nvSpPr>
        <p:spPr>
          <a:xfrm>
            <a:off x="182139" y="5729108"/>
            <a:ext cx="3717974"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TextBox 7">
            <a:extLst>
              <a:ext uri="{FF2B5EF4-FFF2-40B4-BE49-F238E27FC236}">
                <a16:creationId xmlns:a16="http://schemas.microsoft.com/office/drawing/2014/main" id="{1F0C70EC-CA69-E930-9C43-C6E23D5263D8}"/>
              </a:ext>
            </a:extLst>
          </p:cNvPr>
          <p:cNvSpPr txBox="1"/>
          <p:nvPr/>
        </p:nvSpPr>
        <p:spPr>
          <a:xfrm>
            <a:off x="1032801" y="5664595"/>
            <a:ext cx="1712084" cy="707886"/>
          </a:xfrm>
          <a:prstGeom prst="rect">
            <a:avLst/>
          </a:prstGeom>
          <a:noFill/>
        </p:spPr>
        <p:txBody>
          <a:bodyPr wrap="square" rtlCol="0">
            <a:spAutoFit/>
          </a:bodyPr>
          <a:lstStyle/>
          <a:p>
            <a:r>
              <a:rPr lang="en-AU" sz="4000" b="1" dirty="0"/>
              <a:t>August</a:t>
            </a:r>
          </a:p>
        </p:txBody>
      </p:sp>
      <p:sp>
        <p:nvSpPr>
          <p:cNvPr id="23" name="Rectangle 22">
            <a:extLst>
              <a:ext uri="{FF2B5EF4-FFF2-40B4-BE49-F238E27FC236}">
                <a16:creationId xmlns:a16="http://schemas.microsoft.com/office/drawing/2014/main" id="{05C8D3C1-F70C-2C62-3A26-1087C1A09DD5}"/>
              </a:ext>
            </a:extLst>
          </p:cNvPr>
          <p:cNvSpPr/>
          <p:nvPr/>
        </p:nvSpPr>
        <p:spPr>
          <a:xfrm>
            <a:off x="4092235" y="5726303"/>
            <a:ext cx="3838223"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000" b="1" dirty="0">
                <a:solidFill>
                  <a:schemeClr val="tx1"/>
                </a:solidFill>
              </a:rPr>
              <a:t>December</a:t>
            </a:r>
          </a:p>
        </p:txBody>
      </p:sp>
      <p:sp>
        <p:nvSpPr>
          <p:cNvPr id="25" name="Rectangle 24">
            <a:extLst>
              <a:ext uri="{FF2B5EF4-FFF2-40B4-BE49-F238E27FC236}">
                <a16:creationId xmlns:a16="http://schemas.microsoft.com/office/drawing/2014/main" id="{8C03B45B-78FB-E8C9-7FD9-2BADA2640899}"/>
              </a:ext>
            </a:extLst>
          </p:cNvPr>
          <p:cNvSpPr/>
          <p:nvPr/>
        </p:nvSpPr>
        <p:spPr>
          <a:xfrm>
            <a:off x="8122580" y="5726303"/>
            <a:ext cx="3838223" cy="57886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000" b="1">
                <a:solidFill>
                  <a:schemeClr val="tx1"/>
                </a:solidFill>
              </a:rPr>
              <a:t>February</a:t>
            </a:r>
          </a:p>
        </p:txBody>
      </p:sp>
    </p:spTree>
    <p:extLst>
      <p:ext uri="{BB962C8B-B14F-4D97-AF65-F5344CB8AC3E}">
        <p14:creationId xmlns:p14="http://schemas.microsoft.com/office/powerpoint/2010/main" val="310526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9859512-91E3-458E-8C82-F8B183358B96}"/>
              </a:ext>
            </a:extLst>
          </p:cNvPr>
          <p:cNvSpPr txBox="1"/>
          <p:nvPr/>
        </p:nvSpPr>
        <p:spPr>
          <a:xfrm>
            <a:off x="108857" y="282136"/>
            <a:ext cx="12083143" cy="646331"/>
          </a:xfrm>
          <a:prstGeom prst="rect">
            <a:avLst/>
          </a:prstGeom>
          <a:noFill/>
        </p:spPr>
        <p:txBody>
          <a:bodyPr wrap="square">
            <a:spAutoFit/>
          </a:bodyPr>
          <a:lstStyle/>
          <a:p>
            <a:pPr algn="ctr"/>
            <a:r>
              <a:rPr lang="en-US" sz="3600" b="1" i="0">
                <a:effectLst/>
                <a:latin typeface="Heebo" panose="020B0604020202020204" pitchFamily="2" charset="-79"/>
                <a:cs typeface="Heebo" panose="020B0604020202020204" pitchFamily="2" charset="-79"/>
              </a:rPr>
              <a:t>How can we measure the moisture content </a:t>
            </a:r>
            <a:r>
              <a:rPr lang="en-US" sz="3600" b="1">
                <a:latin typeface="Heebo" panose="020B0604020202020204" pitchFamily="2" charset="-79"/>
                <a:cs typeface="Heebo" panose="020B0604020202020204" pitchFamily="2" charset="-79"/>
              </a:rPr>
              <a:t>in fine fuels</a:t>
            </a:r>
            <a:r>
              <a:rPr lang="en-US" sz="3600" b="1" i="0">
                <a:effectLst/>
                <a:latin typeface="Heebo" panose="020B0604020202020204" pitchFamily="2" charset="-79"/>
                <a:cs typeface="Heebo" panose="020B0604020202020204" pitchFamily="2" charset="-79"/>
              </a:rPr>
              <a:t>? </a:t>
            </a:r>
            <a:endParaRPr lang="en-AU" sz="3600" b="1"/>
          </a:p>
        </p:txBody>
      </p:sp>
      <p:sp>
        <p:nvSpPr>
          <p:cNvPr id="10" name="TextBox 9">
            <a:extLst>
              <a:ext uri="{FF2B5EF4-FFF2-40B4-BE49-F238E27FC236}">
                <a16:creationId xmlns:a16="http://schemas.microsoft.com/office/drawing/2014/main" id="{CABCB330-FC21-492D-A2B1-074A164FE8CF}"/>
              </a:ext>
            </a:extLst>
          </p:cNvPr>
          <p:cNvSpPr txBox="1"/>
          <p:nvPr/>
        </p:nvSpPr>
        <p:spPr>
          <a:xfrm>
            <a:off x="269151" y="1167610"/>
            <a:ext cx="6312519" cy="4478085"/>
          </a:xfrm>
          <a:prstGeom prst="rect">
            <a:avLst/>
          </a:prstGeom>
          <a:noFill/>
        </p:spPr>
        <p:txBody>
          <a:bodyPr wrap="square">
            <a:spAutoFit/>
          </a:bodyPr>
          <a:lstStyle/>
          <a:p>
            <a:pPr marL="342900" lvl="0" indent="-342900">
              <a:lnSpc>
                <a:spcPct val="107000"/>
              </a:lnSpc>
              <a:spcAft>
                <a:spcPts val="800"/>
              </a:spcAft>
              <a:buAutoNum type="arabicPeriod"/>
            </a:pPr>
            <a:r>
              <a:rPr lang="en-AU" sz="2500" dirty="0">
                <a:effectLst/>
                <a:latin typeface="Calibri" panose="020F0502020204030204" pitchFamily="34" charset="0"/>
                <a:ea typeface="Calibri" panose="020F0502020204030204" pitchFamily="34" charset="0"/>
                <a:cs typeface="Calibri" panose="020F0502020204030204" pitchFamily="34" charset="0"/>
              </a:rPr>
              <a:t>Pick up some pieces of leaf litter from the top and bottom of the fuel bed and grind them up in your hand. Completely dry fuel will crumble and feel dry. If there is any moisture in the fuel it will leave your hand feeling a bit wet or dirty.  </a:t>
            </a:r>
            <a:endParaRPr lang="en-AU" sz="25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AutoNum type="arabicPeriod"/>
            </a:pPr>
            <a:endParaRPr lang="en-AU" sz="3000" dirty="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800"/>
              </a:spcAft>
              <a:buAutoNum type="arabicPeriod"/>
            </a:pPr>
            <a:r>
              <a:rPr lang="en-AU" sz="2500" dirty="0">
                <a:effectLst/>
                <a:latin typeface="Calibri" panose="020F0502020204030204" pitchFamily="34" charset="0"/>
                <a:ea typeface="Calibri" panose="020F0502020204030204" pitchFamily="34" charset="0"/>
                <a:cs typeface="Calibri" panose="020F0502020204030204" pitchFamily="34" charset="0"/>
              </a:rPr>
              <a:t>Walk on some dead fuels and listen to the crunch. Very dry fuel will have a distinct sound underfoot, like walking on cornflakes.</a:t>
            </a:r>
          </a:p>
        </p:txBody>
      </p:sp>
      <p:pic>
        <p:nvPicPr>
          <p:cNvPr id="3" name="Picture 2">
            <a:extLst>
              <a:ext uri="{FF2B5EF4-FFF2-40B4-BE49-F238E27FC236}">
                <a16:creationId xmlns:a16="http://schemas.microsoft.com/office/drawing/2014/main" id="{C4333014-7BA0-BE3F-7FEF-1FFDB402D9E5}"/>
              </a:ext>
            </a:extLst>
          </p:cNvPr>
          <p:cNvPicPr>
            <a:picLocks noChangeAspect="1"/>
          </p:cNvPicPr>
          <p:nvPr/>
        </p:nvPicPr>
        <p:blipFill>
          <a:blip r:embed="rId3"/>
          <a:stretch>
            <a:fillRect/>
          </a:stretch>
        </p:blipFill>
        <p:spPr>
          <a:xfrm>
            <a:off x="6496259" y="1167610"/>
            <a:ext cx="5586884" cy="5539895"/>
          </a:xfrm>
          <a:prstGeom prst="rect">
            <a:avLst/>
          </a:prstGeom>
        </p:spPr>
      </p:pic>
    </p:spTree>
    <p:extLst>
      <p:ext uri="{BB962C8B-B14F-4D97-AF65-F5344CB8AC3E}">
        <p14:creationId xmlns:p14="http://schemas.microsoft.com/office/powerpoint/2010/main" val="4051761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116BF74-C3F7-9FD9-5EA6-5FED36ED547C}"/>
              </a:ext>
            </a:extLst>
          </p:cNvPr>
          <p:cNvPicPr>
            <a:picLocks noChangeAspect="1"/>
          </p:cNvPicPr>
          <p:nvPr/>
        </p:nvPicPr>
        <p:blipFill>
          <a:blip r:embed="rId3"/>
          <a:stretch>
            <a:fillRect/>
          </a:stretch>
        </p:blipFill>
        <p:spPr>
          <a:xfrm>
            <a:off x="6707869" y="889727"/>
            <a:ext cx="5225984" cy="5323180"/>
          </a:xfrm>
          <a:prstGeom prst="rect">
            <a:avLst/>
          </a:prstGeom>
        </p:spPr>
      </p:pic>
      <p:pic>
        <p:nvPicPr>
          <p:cNvPr id="6" name="Picture 5">
            <a:extLst>
              <a:ext uri="{FF2B5EF4-FFF2-40B4-BE49-F238E27FC236}">
                <a16:creationId xmlns:a16="http://schemas.microsoft.com/office/drawing/2014/main" id="{25B372A6-DD6C-EFB3-0885-A9F11C7424B0}"/>
              </a:ext>
            </a:extLst>
          </p:cNvPr>
          <p:cNvPicPr>
            <a:picLocks noChangeAspect="1"/>
          </p:cNvPicPr>
          <p:nvPr/>
        </p:nvPicPr>
        <p:blipFill>
          <a:blip r:embed="rId4"/>
          <a:srcRect r="1387"/>
          <a:stretch/>
        </p:blipFill>
        <p:spPr>
          <a:xfrm>
            <a:off x="1244633" y="889728"/>
            <a:ext cx="9782125" cy="5465425"/>
          </a:xfrm>
          <a:prstGeom prst="rect">
            <a:avLst/>
          </a:prstGeom>
        </p:spPr>
      </p:pic>
      <p:sp>
        <p:nvSpPr>
          <p:cNvPr id="7" name="TextBox 6">
            <a:extLst>
              <a:ext uri="{FF2B5EF4-FFF2-40B4-BE49-F238E27FC236}">
                <a16:creationId xmlns:a16="http://schemas.microsoft.com/office/drawing/2014/main" id="{BD427EEB-D7DF-44C0-BC70-383BE2FED044}"/>
              </a:ext>
            </a:extLst>
          </p:cNvPr>
          <p:cNvSpPr txBox="1"/>
          <p:nvPr/>
        </p:nvSpPr>
        <p:spPr>
          <a:xfrm>
            <a:off x="8104173" y="1220410"/>
            <a:ext cx="3977452" cy="369332"/>
          </a:xfrm>
          <a:prstGeom prst="rect">
            <a:avLst/>
          </a:prstGeom>
          <a:noFill/>
        </p:spPr>
        <p:txBody>
          <a:bodyPr wrap="square" rtlCol="0">
            <a:spAutoFit/>
          </a:bodyPr>
          <a:lstStyle/>
          <a:p>
            <a:r>
              <a:rPr lang="en-US" b="1" dirty="0">
                <a:solidFill>
                  <a:schemeClr val="accent6"/>
                </a:solidFill>
              </a:rPr>
              <a:t>5. CANOPY: The tops of the trees </a:t>
            </a:r>
          </a:p>
        </p:txBody>
      </p:sp>
      <p:cxnSp>
        <p:nvCxnSpPr>
          <p:cNvPr id="11" name="Straight Connector 10">
            <a:extLst>
              <a:ext uri="{FF2B5EF4-FFF2-40B4-BE49-F238E27FC236}">
                <a16:creationId xmlns:a16="http://schemas.microsoft.com/office/drawing/2014/main" id="{ECADB8FF-5AE1-4CB2-BA60-B9D3E68AA968}"/>
              </a:ext>
            </a:extLst>
          </p:cNvPr>
          <p:cNvCxnSpPr>
            <a:cxnSpLocks/>
          </p:cNvCxnSpPr>
          <p:nvPr/>
        </p:nvCxnSpPr>
        <p:spPr>
          <a:xfrm flipH="1">
            <a:off x="4973216" y="1405076"/>
            <a:ext cx="3001153"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12" name="TextBox 11">
            <a:extLst>
              <a:ext uri="{FF2B5EF4-FFF2-40B4-BE49-F238E27FC236}">
                <a16:creationId xmlns:a16="http://schemas.microsoft.com/office/drawing/2014/main" id="{8D7798D8-9B82-407D-901F-1F585BE771C1}"/>
              </a:ext>
            </a:extLst>
          </p:cNvPr>
          <p:cNvSpPr txBox="1"/>
          <p:nvPr/>
        </p:nvSpPr>
        <p:spPr>
          <a:xfrm>
            <a:off x="5952602" y="4177855"/>
            <a:ext cx="5074156" cy="369332"/>
          </a:xfrm>
          <a:prstGeom prst="rect">
            <a:avLst/>
          </a:prstGeom>
          <a:noFill/>
        </p:spPr>
        <p:txBody>
          <a:bodyPr wrap="square" rtlCol="0">
            <a:spAutoFit/>
          </a:bodyPr>
          <a:lstStyle/>
          <a:p>
            <a:r>
              <a:rPr lang="en-US" b="1" dirty="0">
                <a:solidFill>
                  <a:schemeClr val="accent6"/>
                </a:solidFill>
              </a:rPr>
              <a:t>3. ELEVATED FUEL: Small shrubs and young trees </a:t>
            </a:r>
          </a:p>
        </p:txBody>
      </p:sp>
      <p:cxnSp>
        <p:nvCxnSpPr>
          <p:cNvPr id="14" name="Straight Connector 13">
            <a:extLst>
              <a:ext uri="{FF2B5EF4-FFF2-40B4-BE49-F238E27FC236}">
                <a16:creationId xmlns:a16="http://schemas.microsoft.com/office/drawing/2014/main" id="{EC4BBCE4-A289-4C4C-8679-EC378931D1FC}"/>
              </a:ext>
            </a:extLst>
          </p:cNvPr>
          <p:cNvCxnSpPr>
            <a:cxnSpLocks/>
          </p:cNvCxnSpPr>
          <p:nvPr/>
        </p:nvCxnSpPr>
        <p:spPr>
          <a:xfrm flipH="1">
            <a:off x="4366727" y="3910645"/>
            <a:ext cx="7483151"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cxnSp>
        <p:nvCxnSpPr>
          <p:cNvPr id="16" name="Straight Connector 15">
            <a:extLst>
              <a:ext uri="{FF2B5EF4-FFF2-40B4-BE49-F238E27FC236}">
                <a16:creationId xmlns:a16="http://schemas.microsoft.com/office/drawing/2014/main" id="{A3F69560-5819-427C-A736-1E7ED8E2FFA4}"/>
              </a:ext>
            </a:extLst>
          </p:cNvPr>
          <p:cNvCxnSpPr>
            <a:cxnSpLocks/>
          </p:cNvCxnSpPr>
          <p:nvPr/>
        </p:nvCxnSpPr>
        <p:spPr>
          <a:xfrm flipH="1">
            <a:off x="5952602" y="4884576"/>
            <a:ext cx="5897276"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19" name="TextBox 18">
            <a:extLst>
              <a:ext uri="{FF2B5EF4-FFF2-40B4-BE49-F238E27FC236}">
                <a16:creationId xmlns:a16="http://schemas.microsoft.com/office/drawing/2014/main" id="{4DCD2741-B1B8-44C9-BFE3-C0B637D5D8FD}"/>
              </a:ext>
            </a:extLst>
          </p:cNvPr>
          <p:cNvSpPr txBox="1"/>
          <p:nvPr/>
        </p:nvSpPr>
        <p:spPr>
          <a:xfrm>
            <a:off x="7974369" y="4991258"/>
            <a:ext cx="4217631" cy="646331"/>
          </a:xfrm>
          <a:prstGeom prst="rect">
            <a:avLst/>
          </a:prstGeom>
          <a:noFill/>
        </p:spPr>
        <p:txBody>
          <a:bodyPr wrap="square" rtlCol="0">
            <a:spAutoFit/>
          </a:bodyPr>
          <a:lstStyle/>
          <a:p>
            <a:r>
              <a:rPr lang="en-US" b="1" dirty="0">
                <a:solidFill>
                  <a:schemeClr val="accent6"/>
                </a:solidFill>
              </a:rPr>
              <a:t>2. NEAR SURFACE FUEL: Small plants and grasses growing close to the ground  </a:t>
            </a:r>
          </a:p>
        </p:txBody>
      </p:sp>
      <p:sp>
        <p:nvSpPr>
          <p:cNvPr id="42" name="Title 1">
            <a:extLst>
              <a:ext uri="{FF2B5EF4-FFF2-40B4-BE49-F238E27FC236}">
                <a16:creationId xmlns:a16="http://schemas.microsoft.com/office/drawing/2014/main" id="{6F7DBD55-974F-4ABC-B036-0A7218828283}"/>
              </a:ext>
            </a:extLst>
          </p:cNvPr>
          <p:cNvSpPr txBox="1">
            <a:spLocks/>
          </p:cNvSpPr>
          <p:nvPr/>
        </p:nvSpPr>
        <p:spPr>
          <a:xfrm>
            <a:off x="1324359" y="5808730"/>
            <a:ext cx="6012219" cy="99564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500" b="1" dirty="0">
                <a:latin typeface="+mn-lt"/>
              </a:rPr>
              <a:t>THE FIVE FUEL LAYERS</a:t>
            </a:r>
          </a:p>
        </p:txBody>
      </p:sp>
      <p:sp>
        <p:nvSpPr>
          <p:cNvPr id="44" name="Rectangle 43">
            <a:extLst>
              <a:ext uri="{FF2B5EF4-FFF2-40B4-BE49-F238E27FC236}">
                <a16:creationId xmlns:a16="http://schemas.microsoft.com/office/drawing/2014/main" id="{8AE579BD-736A-4F45-8E2E-538360AE481A}"/>
              </a:ext>
            </a:extLst>
          </p:cNvPr>
          <p:cNvSpPr/>
          <p:nvPr/>
        </p:nvSpPr>
        <p:spPr>
          <a:xfrm>
            <a:off x="1514475" y="3810001"/>
            <a:ext cx="219075" cy="2095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5" name="Rectangle 44">
            <a:extLst>
              <a:ext uri="{FF2B5EF4-FFF2-40B4-BE49-F238E27FC236}">
                <a16:creationId xmlns:a16="http://schemas.microsoft.com/office/drawing/2014/main" id="{676F788C-8F96-4843-9F74-8C9F152EB743}"/>
              </a:ext>
            </a:extLst>
          </p:cNvPr>
          <p:cNvSpPr/>
          <p:nvPr/>
        </p:nvSpPr>
        <p:spPr>
          <a:xfrm rot="1552420">
            <a:off x="1285280" y="4326325"/>
            <a:ext cx="978735" cy="4571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6" name="Rectangle 45">
            <a:extLst>
              <a:ext uri="{FF2B5EF4-FFF2-40B4-BE49-F238E27FC236}">
                <a16:creationId xmlns:a16="http://schemas.microsoft.com/office/drawing/2014/main" id="{D3224320-A41C-4EE8-BAA0-4C9454FB1FDA}"/>
              </a:ext>
            </a:extLst>
          </p:cNvPr>
          <p:cNvSpPr/>
          <p:nvPr/>
        </p:nvSpPr>
        <p:spPr>
          <a:xfrm>
            <a:off x="1347595" y="4448436"/>
            <a:ext cx="276417" cy="1524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7" name="Rectangle 46">
            <a:extLst>
              <a:ext uri="{FF2B5EF4-FFF2-40B4-BE49-F238E27FC236}">
                <a16:creationId xmlns:a16="http://schemas.microsoft.com/office/drawing/2014/main" id="{051DA02A-0072-4D36-80BC-894573F319B6}"/>
              </a:ext>
            </a:extLst>
          </p:cNvPr>
          <p:cNvSpPr/>
          <p:nvPr/>
        </p:nvSpPr>
        <p:spPr>
          <a:xfrm>
            <a:off x="1991109" y="4434909"/>
            <a:ext cx="132966" cy="1275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TextBox 17">
            <a:extLst>
              <a:ext uri="{FF2B5EF4-FFF2-40B4-BE49-F238E27FC236}">
                <a16:creationId xmlns:a16="http://schemas.microsoft.com/office/drawing/2014/main" id="{CAE3EDA4-4B0C-44A1-A10F-4B62DF8207A7}"/>
              </a:ext>
            </a:extLst>
          </p:cNvPr>
          <p:cNvSpPr txBox="1"/>
          <p:nvPr/>
        </p:nvSpPr>
        <p:spPr>
          <a:xfrm>
            <a:off x="224355" y="2887072"/>
            <a:ext cx="2040557" cy="923330"/>
          </a:xfrm>
          <a:prstGeom prst="rect">
            <a:avLst/>
          </a:prstGeom>
          <a:noFill/>
        </p:spPr>
        <p:txBody>
          <a:bodyPr wrap="square" rtlCol="0">
            <a:spAutoFit/>
          </a:bodyPr>
          <a:lstStyle/>
          <a:p>
            <a:r>
              <a:rPr lang="en-US" b="1" dirty="0">
                <a:solidFill>
                  <a:schemeClr val="accent6"/>
                </a:solidFill>
              </a:rPr>
              <a:t>4. BARK FUEL: Bark on tree trunks and branches  </a:t>
            </a:r>
          </a:p>
        </p:txBody>
      </p:sp>
      <p:cxnSp>
        <p:nvCxnSpPr>
          <p:cNvPr id="13" name="Straight Arrow Connector 12">
            <a:extLst>
              <a:ext uri="{FF2B5EF4-FFF2-40B4-BE49-F238E27FC236}">
                <a16:creationId xmlns:a16="http://schemas.microsoft.com/office/drawing/2014/main" id="{4C9C0D4E-6923-42E8-A058-4C94545A2176}"/>
              </a:ext>
            </a:extLst>
          </p:cNvPr>
          <p:cNvCxnSpPr>
            <a:cxnSpLocks/>
          </p:cNvCxnSpPr>
          <p:nvPr/>
        </p:nvCxnSpPr>
        <p:spPr>
          <a:xfrm flipV="1">
            <a:off x="1911639" y="3429000"/>
            <a:ext cx="743879" cy="230926"/>
          </a:xfrm>
          <a:prstGeom prst="straightConnector1">
            <a:avLst/>
          </a:prstGeom>
          <a:ln w="66675">
            <a:solidFill>
              <a:schemeClr val="accent6"/>
            </a:solidFill>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288DB8A0-6CBA-4B51-8936-A714B8EEA80C}"/>
              </a:ext>
            </a:extLst>
          </p:cNvPr>
          <p:cNvSpPr txBox="1"/>
          <p:nvPr/>
        </p:nvSpPr>
        <p:spPr>
          <a:xfrm>
            <a:off x="2398122" y="31451"/>
            <a:ext cx="7790915" cy="1015663"/>
          </a:xfrm>
          <a:prstGeom prst="rect">
            <a:avLst/>
          </a:prstGeom>
          <a:noFill/>
        </p:spPr>
        <p:txBody>
          <a:bodyPr wrap="none" lIns="91440" tIns="45720" rIns="91440" bIns="45720" rtlCol="0" anchor="t">
            <a:spAutoFit/>
          </a:bodyPr>
          <a:lstStyle/>
          <a:p>
            <a:r>
              <a:rPr lang="en-US" sz="6000" b="1" dirty="0">
                <a:solidFill>
                  <a:schemeClr val="accent1"/>
                </a:solidFill>
              </a:rPr>
              <a:t>3. FUEL ARRANGEMENT</a:t>
            </a:r>
            <a:endParaRPr lang="en-AU" sz="6000" b="1" dirty="0">
              <a:solidFill>
                <a:schemeClr val="accent1"/>
              </a:solidFill>
            </a:endParaRPr>
          </a:p>
        </p:txBody>
      </p:sp>
      <p:pic>
        <p:nvPicPr>
          <p:cNvPr id="28" name="Picture 27">
            <a:extLst>
              <a:ext uri="{FF2B5EF4-FFF2-40B4-BE49-F238E27FC236}">
                <a16:creationId xmlns:a16="http://schemas.microsoft.com/office/drawing/2014/main" id="{24CD7FDC-F728-4B3C-80CF-CC130EDC3183}"/>
              </a:ext>
            </a:extLst>
          </p:cNvPr>
          <p:cNvPicPr>
            <a:picLocks noChangeAspect="1"/>
          </p:cNvPicPr>
          <p:nvPr/>
        </p:nvPicPr>
        <p:blipFill>
          <a:blip r:embed="rId5"/>
          <a:stretch>
            <a:fillRect/>
          </a:stretch>
        </p:blipFill>
        <p:spPr>
          <a:xfrm rot="485896">
            <a:off x="1830943" y="3799544"/>
            <a:ext cx="2034918" cy="744827"/>
          </a:xfrm>
          <a:prstGeom prst="rect">
            <a:avLst/>
          </a:prstGeom>
        </p:spPr>
      </p:pic>
      <p:cxnSp>
        <p:nvCxnSpPr>
          <p:cNvPr id="36" name="Straight Connector 35">
            <a:extLst>
              <a:ext uri="{FF2B5EF4-FFF2-40B4-BE49-F238E27FC236}">
                <a16:creationId xmlns:a16="http://schemas.microsoft.com/office/drawing/2014/main" id="{FA6A3BDD-77B1-4DD7-AF50-D88E6B08F5DD}"/>
              </a:ext>
            </a:extLst>
          </p:cNvPr>
          <p:cNvCxnSpPr>
            <a:cxnSpLocks/>
          </p:cNvCxnSpPr>
          <p:nvPr/>
        </p:nvCxnSpPr>
        <p:spPr>
          <a:xfrm flipH="1">
            <a:off x="7974369" y="5653698"/>
            <a:ext cx="3875509" cy="0"/>
          </a:xfrm>
          <a:prstGeom prst="line">
            <a:avLst/>
          </a:prstGeom>
          <a:ln w="66675">
            <a:solidFill>
              <a:schemeClr val="accent6"/>
            </a:solidFill>
          </a:ln>
        </p:spPr>
        <p:style>
          <a:lnRef idx="1">
            <a:schemeClr val="accent6"/>
          </a:lnRef>
          <a:fillRef idx="0">
            <a:schemeClr val="accent6"/>
          </a:fillRef>
          <a:effectRef idx="0">
            <a:schemeClr val="accent6"/>
          </a:effectRef>
          <a:fontRef idx="minor">
            <a:schemeClr val="tx1"/>
          </a:fontRef>
        </p:style>
      </p:cxnSp>
      <p:sp>
        <p:nvSpPr>
          <p:cNvPr id="21" name="TextBox 20">
            <a:extLst>
              <a:ext uri="{FF2B5EF4-FFF2-40B4-BE49-F238E27FC236}">
                <a16:creationId xmlns:a16="http://schemas.microsoft.com/office/drawing/2014/main" id="{7EE69F3B-63DE-4D6B-9510-6F23E710D7E9}"/>
              </a:ext>
            </a:extLst>
          </p:cNvPr>
          <p:cNvSpPr txBox="1"/>
          <p:nvPr/>
        </p:nvSpPr>
        <p:spPr>
          <a:xfrm>
            <a:off x="9450644" y="5742523"/>
            <a:ext cx="2760343" cy="923330"/>
          </a:xfrm>
          <a:prstGeom prst="rect">
            <a:avLst/>
          </a:prstGeom>
          <a:noFill/>
        </p:spPr>
        <p:txBody>
          <a:bodyPr wrap="square" rtlCol="0">
            <a:spAutoFit/>
          </a:bodyPr>
          <a:lstStyle/>
          <a:p>
            <a:r>
              <a:rPr lang="en-US" b="1" dirty="0">
                <a:solidFill>
                  <a:schemeClr val="accent6"/>
                </a:solidFill>
              </a:rPr>
              <a:t>1. SURFACE FUEL: Leaves, twigs, bark and other fine fuel lying on the ground </a:t>
            </a:r>
          </a:p>
        </p:txBody>
      </p:sp>
    </p:spTree>
    <p:extLst>
      <p:ext uri="{BB962C8B-B14F-4D97-AF65-F5344CB8AC3E}">
        <p14:creationId xmlns:p14="http://schemas.microsoft.com/office/powerpoint/2010/main" val="394705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9" grpId="0" animBg="1"/>
      <p:bldP spid="46" grpId="0" animBg="1"/>
      <p:bldP spid="18" grpId="0"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ussie-bush - ET Australia">
            <a:extLst>
              <a:ext uri="{FF2B5EF4-FFF2-40B4-BE49-F238E27FC236}">
                <a16:creationId xmlns:a16="http://schemas.microsoft.com/office/drawing/2014/main" id="{403770EA-353E-19F5-FE6B-E1C7924B18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45540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DDBEB-8280-46E2-812C-62AE1A36BC2F}"/>
              </a:ext>
            </a:extLst>
          </p:cNvPr>
          <p:cNvSpPr>
            <a:spLocks noGrp="1"/>
          </p:cNvSpPr>
          <p:nvPr>
            <p:ph type="title"/>
          </p:nvPr>
        </p:nvSpPr>
        <p:spPr>
          <a:xfrm>
            <a:off x="2536370" y="461556"/>
            <a:ext cx="10515600" cy="1325563"/>
          </a:xfrm>
        </p:spPr>
        <p:txBody>
          <a:bodyPr/>
          <a:lstStyle/>
          <a:p>
            <a:r>
              <a:rPr lang="en-US" b="1" dirty="0">
                <a:solidFill>
                  <a:schemeClr val="accent2"/>
                </a:solidFill>
                <a:latin typeface="+mn-lt"/>
              </a:rPr>
              <a:t>FUEL LAYER TREASURE HUNT </a:t>
            </a:r>
            <a:endParaRPr lang="en-AU" b="1" dirty="0">
              <a:solidFill>
                <a:schemeClr val="accent2"/>
              </a:solidFill>
              <a:latin typeface="+mn-lt"/>
            </a:endParaRPr>
          </a:p>
        </p:txBody>
      </p:sp>
      <p:pic>
        <p:nvPicPr>
          <p:cNvPr id="5" name="Content Placeholder 4" descr="Treasure Map with solid fill">
            <a:extLst>
              <a:ext uri="{FF2B5EF4-FFF2-40B4-BE49-F238E27FC236}">
                <a16:creationId xmlns:a16="http://schemas.microsoft.com/office/drawing/2014/main" id="{3810CC97-DB60-4577-896F-1A979A5D0B15}"/>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29949" y="321126"/>
            <a:ext cx="1606421" cy="1606421"/>
          </a:xfrm>
        </p:spPr>
      </p:pic>
      <p:sp>
        <p:nvSpPr>
          <p:cNvPr id="3" name="TextBox 2">
            <a:extLst>
              <a:ext uri="{FF2B5EF4-FFF2-40B4-BE49-F238E27FC236}">
                <a16:creationId xmlns:a16="http://schemas.microsoft.com/office/drawing/2014/main" id="{E589774C-7EA7-0CDA-6891-48CFE9998C7B}"/>
              </a:ext>
            </a:extLst>
          </p:cNvPr>
          <p:cNvSpPr txBox="1"/>
          <p:nvPr/>
        </p:nvSpPr>
        <p:spPr>
          <a:xfrm>
            <a:off x="1418255" y="1865273"/>
            <a:ext cx="9843796" cy="5093702"/>
          </a:xfrm>
          <a:prstGeom prst="rect">
            <a:avLst/>
          </a:prstGeom>
          <a:noFill/>
        </p:spPr>
        <p:txBody>
          <a:bodyPr wrap="square" lIns="91440" tIns="45720" rIns="91440" bIns="45720" rtlCol="0" anchor="t">
            <a:spAutoFit/>
          </a:bodyPr>
          <a:lstStyle/>
          <a:p>
            <a:r>
              <a:rPr lang="en-AU" sz="2500" b="1" dirty="0"/>
              <a:t>Organise yourselves into groups of four.  </a:t>
            </a:r>
          </a:p>
          <a:p>
            <a:endParaRPr lang="en-AU" sz="2500" b="1" dirty="0"/>
          </a:p>
          <a:p>
            <a:r>
              <a:rPr lang="en-AU" sz="2500" b="1" dirty="0"/>
              <a:t>Each group has a Treasure Hunt Map and Checklist. </a:t>
            </a:r>
          </a:p>
          <a:p>
            <a:endParaRPr lang="en-AU" sz="2500" b="1" dirty="0"/>
          </a:p>
          <a:p>
            <a:r>
              <a:rPr lang="en-AU" sz="2500" b="1" dirty="0"/>
              <a:t>Your job is to find an example of each fuel layer in the schoolyard. </a:t>
            </a:r>
          </a:p>
          <a:p>
            <a:endParaRPr lang="en-AU" sz="2500" b="1" dirty="0"/>
          </a:p>
          <a:p>
            <a:r>
              <a:rPr lang="en-AU" sz="2500" b="1" dirty="0"/>
              <a:t>When you find the fuel layer:</a:t>
            </a:r>
            <a:endParaRPr lang="en-AU" sz="2500" b="1" dirty="0">
              <a:ea typeface="Calibri"/>
              <a:cs typeface="Calibri"/>
            </a:endParaRPr>
          </a:p>
          <a:p>
            <a:pPr marL="342900" indent="-342900">
              <a:buFont typeface="Arial" panose="020B0604020202020204" pitchFamily="34" charset="0"/>
              <a:buChar char="•"/>
            </a:pPr>
            <a:r>
              <a:rPr lang="en-AU" sz="2500" b="1" dirty="0"/>
              <a:t>Tick it off the checklist</a:t>
            </a:r>
          </a:p>
          <a:p>
            <a:pPr marL="342900" indent="-342900">
              <a:buFont typeface="Arial" panose="020B0604020202020204" pitchFamily="34" charset="0"/>
              <a:buChar char="•"/>
            </a:pPr>
            <a:r>
              <a:rPr lang="en-AU" sz="2500" b="1" dirty="0"/>
              <a:t>Write the name of the fuel layer on a sticker and place it on the correct location on the map. </a:t>
            </a:r>
          </a:p>
          <a:p>
            <a:endParaRPr lang="en-AU" sz="2500" b="1" dirty="0"/>
          </a:p>
          <a:p>
            <a:r>
              <a:rPr lang="en-AU" sz="2500" b="1" dirty="0"/>
              <a:t>You have 10 minutes. Go!</a:t>
            </a:r>
          </a:p>
          <a:p>
            <a:endParaRPr lang="en-AU" sz="2500" b="1" dirty="0"/>
          </a:p>
        </p:txBody>
      </p:sp>
    </p:spTree>
    <p:extLst>
      <p:ext uri="{BB962C8B-B14F-4D97-AF65-F5344CB8AC3E}">
        <p14:creationId xmlns:p14="http://schemas.microsoft.com/office/powerpoint/2010/main" val="37935890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E20A559-6E06-4836-7345-9C13E661C4F4}"/>
              </a:ext>
            </a:extLst>
          </p:cNvPr>
          <p:cNvPicPr>
            <a:picLocks noChangeAspect="1"/>
          </p:cNvPicPr>
          <p:nvPr/>
        </p:nvPicPr>
        <p:blipFill>
          <a:blip r:embed="rId3"/>
          <a:srcRect t="380" r="1387" b="2215"/>
          <a:stretch/>
        </p:blipFill>
        <p:spPr>
          <a:xfrm>
            <a:off x="269580" y="1565778"/>
            <a:ext cx="8503238" cy="4627587"/>
          </a:xfrm>
          <a:prstGeom prst="rect">
            <a:avLst/>
          </a:prstGeom>
        </p:spPr>
      </p:pic>
      <p:sp>
        <p:nvSpPr>
          <p:cNvPr id="42" name="Title 1">
            <a:extLst>
              <a:ext uri="{FF2B5EF4-FFF2-40B4-BE49-F238E27FC236}">
                <a16:creationId xmlns:a16="http://schemas.microsoft.com/office/drawing/2014/main" id="{6F7DBD55-974F-4ABC-B036-0A7218828283}"/>
              </a:ext>
            </a:extLst>
          </p:cNvPr>
          <p:cNvSpPr txBox="1">
            <a:spLocks/>
          </p:cNvSpPr>
          <p:nvPr/>
        </p:nvSpPr>
        <p:spPr>
          <a:xfrm>
            <a:off x="2210663" y="-24376"/>
            <a:ext cx="9224314" cy="126148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b="1">
                <a:latin typeface="+mn-lt"/>
              </a:rPr>
              <a:t>What is a fuel ladder? </a:t>
            </a:r>
          </a:p>
        </p:txBody>
      </p:sp>
      <p:sp>
        <p:nvSpPr>
          <p:cNvPr id="53" name="TextBox 52">
            <a:extLst>
              <a:ext uri="{FF2B5EF4-FFF2-40B4-BE49-F238E27FC236}">
                <a16:creationId xmlns:a16="http://schemas.microsoft.com/office/drawing/2014/main" id="{91C55C20-622F-46D8-BA2A-09CD08B365DB}"/>
              </a:ext>
            </a:extLst>
          </p:cNvPr>
          <p:cNvSpPr txBox="1"/>
          <p:nvPr/>
        </p:nvSpPr>
        <p:spPr>
          <a:xfrm>
            <a:off x="8907465" y="4272144"/>
            <a:ext cx="2158287" cy="369332"/>
          </a:xfrm>
          <a:prstGeom prst="rect">
            <a:avLst/>
          </a:prstGeom>
          <a:noFill/>
        </p:spPr>
        <p:txBody>
          <a:bodyPr wrap="square" rtlCol="0">
            <a:spAutoFit/>
          </a:bodyPr>
          <a:lstStyle/>
          <a:p>
            <a:r>
              <a:rPr lang="en-US" b="1" dirty="0">
                <a:solidFill>
                  <a:schemeClr val="accent2"/>
                </a:solidFill>
              </a:rPr>
              <a:t>SURFACE FIRE </a:t>
            </a:r>
            <a:endParaRPr lang="en-AU" b="1" dirty="0">
              <a:solidFill>
                <a:schemeClr val="accent2"/>
              </a:solidFill>
            </a:endParaRPr>
          </a:p>
        </p:txBody>
      </p:sp>
      <p:pic>
        <p:nvPicPr>
          <p:cNvPr id="5124" name="Picture 4" descr="Federal prescribed burn bill unveiled - The Lens">
            <a:extLst>
              <a:ext uri="{FF2B5EF4-FFF2-40B4-BE49-F238E27FC236}">
                <a16:creationId xmlns:a16="http://schemas.microsoft.com/office/drawing/2014/main" id="{AC09F494-B726-4960-913C-7AF68C5C282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85985" y="4699330"/>
            <a:ext cx="1823577" cy="1056228"/>
          </a:xfrm>
          <a:prstGeom prst="rect">
            <a:avLst/>
          </a:prstGeom>
          <a:noFill/>
          <a:extLst>
            <a:ext uri="{909E8E84-426E-40DD-AFC4-6F175D3DCCD1}">
              <a14:hiddenFill xmlns:a14="http://schemas.microsoft.com/office/drawing/2010/main">
                <a:solidFill>
                  <a:srgbClr val="FFFFFF"/>
                </a:solidFill>
              </a14:hiddenFill>
            </a:ext>
          </a:extLst>
        </p:spPr>
      </p:pic>
      <p:sp>
        <p:nvSpPr>
          <p:cNvPr id="56" name="TextBox 55">
            <a:extLst>
              <a:ext uri="{FF2B5EF4-FFF2-40B4-BE49-F238E27FC236}">
                <a16:creationId xmlns:a16="http://schemas.microsoft.com/office/drawing/2014/main" id="{5F2372E0-49B8-4C7D-8A6A-D31D0C74272F}"/>
              </a:ext>
            </a:extLst>
          </p:cNvPr>
          <p:cNvSpPr txBox="1"/>
          <p:nvPr/>
        </p:nvSpPr>
        <p:spPr>
          <a:xfrm>
            <a:off x="8774495" y="5813413"/>
            <a:ext cx="3099714" cy="1077218"/>
          </a:xfrm>
          <a:prstGeom prst="rect">
            <a:avLst/>
          </a:prstGeom>
          <a:noFill/>
        </p:spPr>
        <p:txBody>
          <a:bodyPr wrap="square">
            <a:spAutoFit/>
          </a:bodyPr>
          <a:lstStyle/>
          <a:p>
            <a:r>
              <a:rPr lang="en-US" sz="1600" b="1" dirty="0"/>
              <a:t>These fires burn the fine fuels close to the ground. In hot, dry, windy conditions they can get out of control very quickly. </a:t>
            </a:r>
            <a:endParaRPr lang="en-AU" sz="1600" b="1" dirty="0"/>
          </a:p>
        </p:txBody>
      </p:sp>
      <p:sp>
        <p:nvSpPr>
          <p:cNvPr id="2" name="TextBox 1">
            <a:extLst>
              <a:ext uri="{FF2B5EF4-FFF2-40B4-BE49-F238E27FC236}">
                <a16:creationId xmlns:a16="http://schemas.microsoft.com/office/drawing/2014/main" id="{CAB6148C-E978-B3C8-A886-1F9544BDBEE0}"/>
              </a:ext>
            </a:extLst>
          </p:cNvPr>
          <p:cNvSpPr txBox="1"/>
          <p:nvPr/>
        </p:nvSpPr>
        <p:spPr>
          <a:xfrm>
            <a:off x="6096000" y="6073883"/>
            <a:ext cx="2071934" cy="646331"/>
          </a:xfrm>
          <a:prstGeom prst="rect">
            <a:avLst/>
          </a:prstGeom>
          <a:solidFill>
            <a:schemeClr val="bg1">
              <a:lumMod val="95000"/>
            </a:schemeClr>
          </a:solidFill>
        </p:spPr>
        <p:txBody>
          <a:bodyPr wrap="square" rtlCol="0">
            <a:spAutoFit/>
          </a:bodyPr>
          <a:lstStyle/>
          <a:p>
            <a:r>
              <a:rPr lang="en-US" b="1" dirty="0"/>
              <a:t>1. A fire starts in the </a:t>
            </a:r>
            <a:r>
              <a:rPr lang="en-US" b="1" dirty="0">
                <a:solidFill>
                  <a:schemeClr val="accent2"/>
                </a:solidFill>
              </a:rPr>
              <a:t>surface fuels</a:t>
            </a:r>
            <a:r>
              <a:rPr lang="en-US" b="1" dirty="0"/>
              <a:t>. </a:t>
            </a:r>
            <a:endParaRPr lang="en-AU" b="1" dirty="0"/>
          </a:p>
        </p:txBody>
      </p:sp>
      <p:pic>
        <p:nvPicPr>
          <p:cNvPr id="3" name="Graphic 2" descr="Fire outline">
            <a:extLst>
              <a:ext uri="{FF2B5EF4-FFF2-40B4-BE49-F238E27FC236}">
                <a16:creationId xmlns:a16="http://schemas.microsoft.com/office/drawing/2014/main" id="{51E8C2B7-0C8B-738A-74A1-8268B2A83F0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722967" y="5629732"/>
            <a:ext cx="465928" cy="465928"/>
          </a:xfrm>
          <a:prstGeom prst="rect">
            <a:avLst/>
          </a:prstGeom>
        </p:spPr>
      </p:pic>
      <p:pic>
        <p:nvPicPr>
          <p:cNvPr id="4" name="Graphic 3" descr="Fire with solid fill">
            <a:extLst>
              <a:ext uri="{FF2B5EF4-FFF2-40B4-BE49-F238E27FC236}">
                <a16:creationId xmlns:a16="http://schemas.microsoft.com/office/drawing/2014/main" id="{0BD9AD4C-760D-BA33-294C-50A1D313CAE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497309" y="5657969"/>
            <a:ext cx="356118" cy="338498"/>
          </a:xfrm>
          <a:prstGeom prst="rect">
            <a:avLst/>
          </a:prstGeom>
        </p:spPr>
      </p:pic>
      <p:pic>
        <p:nvPicPr>
          <p:cNvPr id="5" name="Graphic 4" descr="Fire with solid fill">
            <a:extLst>
              <a:ext uri="{FF2B5EF4-FFF2-40B4-BE49-F238E27FC236}">
                <a16:creationId xmlns:a16="http://schemas.microsoft.com/office/drawing/2014/main" id="{1F851DE1-D9C8-B70E-13C3-F7FB28A739AB}"/>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022957" y="5762461"/>
            <a:ext cx="353753" cy="336250"/>
          </a:xfrm>
          <a:prstGeom prst="rect">
            <a:avLst/>
          </a:prstGeom>
        </p:spPr>
      </p:pic>
      <p:pic>
        <p:nvPicPr>
          <p:cNvPr id="7" name="Graphic 6" descr="Fire outline">
            <a:extLst>
              <a:ext uri="{FF2B5EF4-FFF2-40B4-BE49-F238E27FC236}">
                <a16:creationId xmlns:a16="http://schemas.microsoft.com/office/drawing/2014/main" id="{52ECD901-2F5E-CBEE-C93A-A4658045B03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265844" y="5686136"/>
            <a:ext cx="409524" cy="409524"/>
          </a:xfrm>
          <a:prstGeom prst="rect">
            <a:avLst/>
          </a:prstGeom>
        </p:spPr>
      </p:pic>
      <p:pic>
        <p:nvPicPr>
          <p:cNvPr id="11" name="Graphic 10" descr="Fire outline">
            <a:extLst>
              <a:ext uri="{FF2B5EF4-FFF2-40B4-BE49-F238E27FC236}">
                <a16:creationId xmlns:a16="http://schemas.microsoft.com/office/drawing/2014/main" id="{46A9E3B1-62A2-5CB8-A6CF-A437E7D9202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748027" y="5631820"/>
            <a:ext cx="465928" cy="465928"/>
          </a:xfrm>
          <a:prstGeom prst="rect">
            <a:avLst/>
          </a:prstGeom>
        </p:spPr>
      </p:pic>
      <p:pic>
        <p:nvPicPr>
          <p:cNvPr id="12" name="Graphic 11" descr="Fire with solid fill">
            <a:extLst>
              <a:ext uri="{FF2B5EF4-FFF2-40B4-BE49-F238E27FC236}">
                <a16:creationId xmlns:a16="http://schemas.microsoft.com/office/drawing/2014/main" id="{10BFF90E-6D0C-C4E8-D547-413F25D3020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22369" y="5660057"/>
            <a:ext cx="356118" cy="338498"/>
          </a:xfrm>
          <a:prstGeom prst="rect">
            <a:avLst/>
          </a:prstGeom>
        </p:spPr>
      </p:pic>
      <p:pic>
        <p:nvPicPr>
          <p:cNvPr id="13" name="Graphic 12" descr="Fire with solid fill">
            <a:extLst>
              <a:ext uri="{FF2B5EF4-FFF2-40B4-BE49-F238E27FC236}">
                <a16:creationId xmlns:a16="http://schemas.microsoft.com/office/drawing/2014/main" id="{E994A750-9BDF-D276-CCEC-92C321F539D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048017" y="5764549"/>
            <a:ext cx="353753" cy="336250"/>
          </a:xfrm>
          <a:prstGeom prst="rect">
            <a:avLst/>
          </a:prstGeom>
        </p:spPr>
      </p:pic>
      <p:pic>
        <p:nvPicPr>
          <p:cNvPr id="14" name="Graphic 13" descr="Fire outline">
            <a:extLst>
              <a:ext uri="{FF2B5EF4-FFF2-40B4-BE49-F238E27FC236}">
                <a16:creationId xmlns:a16="http://schemas.microsoft.com/office/drawing/2014/main" id="{9FFCDEC1-54B9-2692-DAC2-D134DE8E308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290904" y="5688224"/>
            <a:ext cx="409524" cy="409524"/>
          </a:xfrm>
          <a:prstGeom prst="rect">
            <a:avLst/>
          </a:prstGeom>
        </p:spPr>
      </p:pic>
      <p:pic>
        <p:nvPicPr>
          <p:cNvPr id="15" name="Graphic 14" descr="Fire outline">
            <a:extLst>
              <a:ext uri="{FF2B5EF4-FFF2-40B4-BE49-F238E27FC236}">
                <a16:creationId xmlns:a16="http://schemas.microsoft.com/office/drawing/2014/main" id="{CC1EE93D-06DC-A3D5-2459-A0B8F1E548F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58473" y="5644346"/>
            <a:ext cx="465928" cy="465928"/>
          </a:xfrm>
          <a:prstGeom prst="rect">
            <a:avLst/>
          </a:prstGeom>
        </p:spPr>
      </p:pic>
      <p:pic>
        <p:nvPicPr>
          <p:cNvPr id="17" name="Graphic 16" descr="Fire with solid fill">
            <a:extLst>
              <a:ext uri="{FF2B5EF4-FFF2-40B4-BE49-F238E27FC236}">
                <a16:creationId xmlns:a16="http://schemas.microsoft.com/office/drawing/2014/main" id="{E002CD2C-B4EC-BDD9-5D6F-E07B44E3C3A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532815" y="5672583"/>
            <a:ext cx="356118" cy="338498"/>
          </a:xfrm>
          <a:prstGeom prst="rect">
            <a:avLst/>
          </a:prstGeom>
        </p:spPr>
      </p:pic>
      <p:pic>
        <p:nvPicPr>
          <p:cNvPr id="18" name="Graphic 17" descr="Fire with solid fill">
            <a:extLst>
              <a:ext uri="{FF2B5EF4-FFF2-40B4-BE49-F238E27FC236}">
                <a16:creationId xmlns:a16="http://schemas.microsoft.com/office/drawing/2014/main" id="{D485263F-D18C-8354-CB7E-8D354F3D6E1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058463" y="5777075"/>
            <a:ext cx="353753" cy="336250"/>
          </a:xfrm>
          <a:prstGeom prst="rect">
            <a:avLst/>
          </a:prstGeom>
        </p:spPr>
      </p:pic>
      <p:pic>
        <p:nvPicPr>
          <p:cNvPr id="21" name="Graphic 20" descr="Fire outline">
            <a:extLst>
              <a:ext uri="{FF2B5EF4-FFF2-40B4-BE49-F238E27FC236}">
                <a16:creationId xmlns:a16="http://schemas.microsoft.com/office/drawing/2014/main" id="{33D5B87F-E07E-37EE-E48C-BCD5C676D98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301350" y="5700750"/>
            <a:ext cx="409524" cy="409524"/>
          </a:xfrm>
          <a:prstGeom prst="rect">
            <a:avLst/>
          </a:prstGeom>
        </p:spPr>
      </p:pic>
      <p:pic>
        <p:nvPicPr>
          <p:cNvPr id="22" name="Graphic 21" descr="Fire outline">
            <a:extLst>
              <a:ext uri="{FF2B5EF4-FFF2-40B4-BE49-F238E27FC236}">
                <a16:creationId xmlns:a16="http://schemas.microsoft.com/office/drawing/2014/main" id="{659B78F0-10CE-2016-137C-8C697979D46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68919" y="5644346"/>
            <a:ext cx="465928" cy="465928"/>
          </a:xfrm>
          <a:prstGeom prst="rect">
            <a:avLst/>
          </a:prstGeom>
        </p:spPr>
      </p:pic>
      <p:pic>
        <p:nvPicPr>
          <p:cNvPr id="23" name="Graphic 22" descr="Fire with solid fill">
            <a:extLst>
              <a:ext uri="{FF2B5EF4-FFF2-40B4-BE49-F238E27FC236}">
                <a16:creationId xmlns:a16="http://schemas.microsoft.com/office/drawing/2014/main" id="{91A3FBC8-021D-850F-1529-8CAC5A5A35C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543261" y="5672583"/>
            <a:ext cx="356118" cy="338498"/>
          </a:xfrm>
          <a:prstGeom prst="rect">
            <a:avLst/>
          </a:prstGeom>
        </p:spPr>
      </p:pic>
      <p:pic>
        <p:nvPicPr>
          <p:cNvPr id="24" name="Graphic 23" descr="Fire with solid fill">
            <a:extLst>
              <a:ext uri="{FF2B5EF4-FFF2-40B4-BE49-F238E27FC236}">
                <a16:creationId xmlns:a16="http://schemas.microsoft.com/office/drawing/2014/main" id="{B932C336-21D7-26D0-99D5-AB744CA812E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068909" y="5777075"/>
            <a:ext cx="353753" cy="336250"/>
          </a:xfrm>
          <a:prstGeom prst="rect">
            <a:avLst/>
          </a:prstGeom>
        </p:spPr>
      </p:pic>
      <p:pic>
        <p:nvPicPr>
          <p:cNvPr id="25" name="Graphic 24" descr="Fire outline">
            <a:extLst>
              <a:ext uri="{FF2B5EF4-FFF2-40B4-BE49-F238E27FC236}">
                <a16:creationId xmlns:a16="http://schemas.microsoft.com/office/drawing/2014/main" id="{19CD7B88-D492-587B-D59E-5C71401EDE3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11796" y="5700750"/>
            <a:ext cx="409524" cy="409524"/>
          </a:xfrm>
          <a:prstGeom prst="rect">
            <a:avLst/>
          </a:prstGeom>
        </p:spPr>
      </p:pic>
      <p:sp>
        <p:nvSpPr>
          <p:cNvPr id="49" name="TextBox 48">
            <a:extLst>
              <a:ext uri="{FF2B5EF4-FFF2-40B4-BE49-F238E27FC236}">
                <a16:creationId xmlns:a16="http://schemas.microsoft.com/office/drawing/2014/main" id="{176DFA25-C216-B3AD-EA6C-3C0A3787D11E}"/>
              </a:ext>
            </a:extLst>
          </p:cNvPr>
          <p:cNvSpPr txBox="1"/>
          <p:nvPr/>
        </p:nvSpPr>
        <p:spPr>
          <a:xfrm>
            <a:off x="4532815" y="4677961"/>
            <a:ext cx="3943967" cy="646331"/>
          </a:xfrm>
          <a:prstGeom prst="rect">
            <a:avLst/>
          </a:prstGeom>
          <a:solidFill>
            <a:schemeClr val="bg1">
              <a:lumMod val="95000"/>
            </a:schemeClr>
          </a:solidFill>
        </p:spPr>
        <p:txBody>
          <a:bodyPr wrap="square" rtlCol="0">
            <a:spAutoFit/>
          </a:bodyPr>
          <a:lstStyle/>
          <a:p>
            <a:r>
              <a:rPr lang="en-US" b="1" dirty="0"/>
              <a:t>2. The flames from the burning surface fuels ignite the </a:t>
            </a:r>
            <a:r>
              <a:rPr lang="en-US" b="1" dirty="0">
                <a:solidFill>
                  <a:schemeClr val="accent2"/>
                </a:solidFill>
              </a:rPr>
              <a:t>near surface fuels</a:t>
            </a:r>
            <a:r>
              <a:rPr lang="en-US" b="1" dirty="0"/>
              <a:t>. </a:t>
            </a:r>
            <a:endParaRPr lang="en-AU" b="1" dirty="0"/>
          </a:p>
        </p:txBody>
      </p:sp>
      <p:sp>
        <p:nvSpPr>
          <p:cNvPr id="54" name="Right Bracket 53">
            <a:extLst>
              <a:ext uri="{FF2B5EF4-FFF2-40B4-BE49-F238E27FC236}">
                <a16:creationId xmlns:a16="http://schemas.microsoft.com/office/drawing/2014/main" id="{FDA49947-032D-9FBD-3D2F-A812F06C55E8}"/>
              </a:ext>
            </a:extLst>
          </p:cNvPr>
          <p:cNvSpPr/>
          <p:nvPr/>
        </p:nvSpPr>
        <p:spPr>
          <a:xfrm>
            <a:off x="8046419" y="4699330"/>
            <a:ext cx="451663" cy="2056173"/>
          </a:xfrm>
          <a:prstGeom prst="rightBracket">
            <a:avLst/>
          </a:prstGeom>
          <a:ln w="476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pic>
        <p:nvPicPr>
          <p:cNvPr id="76" name="Graphic 75" descr="Fire with solid fill">
            <a:extLst>
              <a:ext uri="{FF2B5EF4-FFF2-40B4-BE49-F238E27FC236}">
                <a16:creationId xmlns:a16="http://schemas.microsoft.com/office/drawing/2014/main" id="{35762B38-310D-C915-8E33-5B78ACF91C5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061134" y="4966121"/>
            <a:ext cx="681723" cy="1147850"/>
          </a:xfrm>
          <a:prstGeom prst="rect">
            <a:avLst/>
          </a:prstGeom>
        </p:spPr>
      </p:pic>
      <p:pic>
        <p:nvPicPr>
          <p:cNvPr id="81" name="Graphic 80" descr="Fire outline">
            <a:extLst>
              <a:ext uri="{FF2B5EF4-FFF2-40B4-BE49-F238E27FC236}">
                <a16:creationId xmlns:a16="http://schemas.microsoft.com/office/drawing/2014/main" id="{DCE26153-7340-196A-3E30-20845CF9B98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310660" y="5269703"/>
            <a:ext cx="879745" cy="804315"/>
          </a:xfrm>
          <a:prstGeom prst="rect">
            <a:avLst/>
          </a:prstGeom>
        </p:spPr>
      </p:pic>
      <p:pic>
        <p:nvPicPr>
          <p:cNvPr id="87" name="Graphic 86" descr="Fire outline">
            <a:extLst>
              <a:ext uri="{FF2B5EF4-FFF2-40B4-BE49-F238E27FC236}">
                <a16:creationId xmlns:a16="http://schemas.microsoft.com/office/drawing/2014/main" id="{60F8AAFB-DC24-A154-FAE1-4B796C2287F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434879" y="5288676"/>
            <a:ext cx="879745" cy="804315"/>
          </a:xfrm>
          <a:prstGeom prst="rect">
            <a:avLst/>
          </a:prstGeom>
        </p:spPr>
      </p:pic>
      <p:pic>
        <p:nvPicPr>
          <p:cNvPr id="89" name="Graphic 88" descr="Fire with solid fill">
            <a:extLst>
              <a:ext uri="{FF2B5EF4-FFF2-40B4-BE49-F238E27FC236}">
                <a16:creationId xmlns:a16="http://schemas.microsoft.com/office/drawing/2014/main" id="{4EA094B5-2A64-C295-AB77-0BC59FF5C03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951213" y="5503181"/>
            <a:ext cx="638532" cy="554899"/>
          </a:xfrm>
          <a:prstGeom prst="rect">
            <a:avLst/>
          </a:prstGeom>
        </p:spPr>
      </p:pic>
      <p:pic>
        <p:nvPicPr>
          <p:cNvPr id="90" name="Graphic 89" descr="Fire with solid fill">
            <a:extLst>
              <a:ext uri="{FF2B5EF4-FFF2-40B4-BE49-F238E27FC236}">
                <a16:creationId xmlns:a16="http://schemas.microsoft.com/office/drawing/2014/main" id="{615210F2-1D9C-D948-92DC-0ECADF55BE2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332988" y="4946020"/>
            <a:ext cx="968598" cy="1022201"/>
          </a:xfrm>
          <a:prstGeom prst="rect">
            <a:avLst/>
          </a:prstGeom>
        </p:spPr>
      </p:pic>
      <p:pic>
        <p:nvPicPr>
          <p:cNvPr id="91" name="Graphic 90" descr="Fire outline">
            <a:extLst>
              <a:ext uri="{FF2B5EF4-FFF2-40B4-BE49-F238E27FC236}">
                <a16:creationId xmlns:a16="http://schemas.microsoft.com/office/drawing/2014/main" id="{E531D603-270E-6BF3-BA3C-413C3065189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02275" y="5020624"/>
            <a:ext cx="857248" cy="919515"/>
          </a:xfrm>
          <a:prstGeom prst="rect">
            <a:avLst/>
          </a:prstGeom>
        </p:spPr>
      </p:pic>
      <p:sp>
        <p:nvSpPr>
          <p:cNvPr id="92" name="TextBox 91">
            <a:extLst>
              <a:ext uri="{FF2B5EF4-FFF2-40B4-BE49-F238E27FC236}">
                <a16:creationId xmlns:a16="http://schemas.microsoft.com/office/drawing/2014/main" id="{DD5AD931-C5F1-4CAC-3699-2606CE28D4B5}"/>
              </a:ext>
            </a:extLst>
          </p:cNvPr>
          <p:cNvSpPr txBox="1"/>
          <p:nvPr/>
        </p:nvSpPr>
        <p:spPr>
          <a:xfrm>
            <a:off x="3442206" y="3315843"/>
            <a:ext cx="4295077" cy="1000274"/>
          </a:xfrm>
          <a:prstGeom prst="rect">
            <a:avLst/>
          </a:prstGeom>
          <a:solidFill>
            <a:schemeClr val="bg1">
              <a:lumMod val="95000"/>
            </a:schemeClr>
          </a:solidFill>
        </p:spPr>
        <p:txBody>
          <a:bodyPr wrap="square" rtlCol="0">
            <a:spAutoFit/>
          </a:bodyPr>
          <a:lstStyle/>
          <a:p>
            <a:r>
              <a:rPr lang="en-US" b="1" dirty="0"/>
              <a:t>3. The fire spreads up to </a:t>
            </a:r>
            <a:r>
              <a:rPr lang="en-US" b="1" dirty="0">
                <a:solidFill>
                  <a:schemeClr val="accent2"/>
                </a:solidFill>
              </a:rPr>
              <a:t>elevated fuels </a:t>
            </a:r>
            <a:r>
              <a:rPr lang="en-US" b="1" dirty="0"/>
              <a:t>and </a:t>
            </a:r>
            <a:r>
              <a:rPr lang="en-US" b="1" dirty="0">
                <a:solidFill>
                  <a:schemeClr val="accent2"/>
                </a:solidFill>
              </a:rPr>
              <a:t>bark fuels</a:t>
            </a:r>
            <a:r>
              <a:rPr lang="en-US" b="1" dirty="0"/>
              <a:t>. The flames get bigger and the radiant heat increases. </a:t>
            </a:r>
          </a:p>
          <a:p>
            <a:endParaRPr lang="en-AU" sz="500" dirty="0"/>
          </a:p>
        </p:txBody>
      </p:sp>
      <p:pic>
        <p:nvPicPr>
          <p:cNvPr id="5229" name="Graphic 5228" descr="Fire with solid fill">
            <a:extLst>
              <a:ext uri="{FF2B5EF4-FFF2-40B4-BE49-F238E27FC236}">
                <a16:creationId xmlns:a16="http://schemas.microsoft.com/office/drawing/2014/main" id="{2EC30B9E-7B65-8D86-243C-3B12F1DDFD3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437147" y="4374329"/>
            <a:ext cx="681723" cy="1147850"/>
          </a:xfrm>
          <a:prstGeom prst="rect">
            <a:avLst/>
          </a:prstGeom>
        </p:spPr>
      </p:pic>
      <p:pic>
        <p:nvPicPr>
          <p:cNvPr id="5230" name="Graphic 5229" descr="Fire with solid fill">
            <a:extLst>
              <a:ext uri="{FF2B5EF4-FFF2-40B4-BE49-F238E27FC236}">
                <a16:creationId xmlns:a16="http://schemas.microsoft.com/office/drawing/2014/main" id="{EE45A8C9-E317-1444-7EA9-35DF941A1E4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079994" y="5514938"/>
            <a:ext cx="780678" cy="678427"/>
          </a:xfrm>
          <a:prstGeom prst="rect">
            <a:avLst/>
          </a:prstGeom>
        </p:spPr>
      </p:pic>
      <p:pic>
        <p:nvPicPr>
          <p:cNvPr id="5231" name="Graphic 5230" descr="Fire outline">
            <a:extLst>
              <a:ext uri="{FF2B5EF4-FFF2-40B4-BE49-F238E27FC236}">
                <a16:creationId xmlns:a16="http://schemas.microsoft.com/office/drawing/2014/main" id="{7B753996-0F79-3818-7DC2-1DA81610216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632852" y="4227951"/>
            <a:ext cx="857248" cy="919515"/>
          </a:xfrm>
          <a:prstGeom prst="rect">
            <a:avLst/>
          </a:prstGeom>
        </p:spPr>
      </p:pic>
      <p:pic>
        <p:nvPicPr>
          <p:cNvPr id="5232" name="Graphic 5231" descr="Fire outline">
            <a:extLst>
              <a:ext uri="{FF2B5EF4-FFF2-40B4-BE49-F238E27FC236}">
                <a16:creationId xmlns:a16="http://schemas.microsoft.com/office/drawing/2014/main" id="{0A03950A-7B06-A450-EDF9-FA3CC959A4B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05988" y="4229844"/>
            <a:ext cx="583598" cy="625988"/>
          </a:xfrm>
          <a:prstGeom prst="rect">
            <a:avLst/>
          </a:prstGeom>
        </p:spPr>
      </p:pic>
      <p:pic>
        <p:nvPicPr>
          <p:cNvPr id="5233" name="Graphic 5232" descr="Fire with solid fill">
            <a:extLst>
              <a:ext uri="{FF2B5EF4-FFF2-40B4-BE49-F238E27FC236}">
                <a16:creationId xmlns:a16="http://schemas.microsoft.com/office/drawing/2014/main" id="{C0D3BDCA-263F-DB67-0EAD-25F1CA919D1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751122" y="4648205"/>
            <a:ext cx="681723" cy="1147850"/>
          </a:xfrm>
          <a:prstGeom prst="rect">
            <a:avLst/>
          </a:prstGeom>
        </p:spPr>
      </p:pic>
      <p:pic>
        <p:nvPicPr>
          <p:cNvPr id="5234" name="Graphic 5233" descr="Fire with solid fill">
            <a:extLst>
              <a:ext uri="{FF2B5EF4-FFF2-40B4-BE49-F238E27FC236}">
                <a16:creationId xmlns:a16="http://schemas.microsoft.com/office/drawing/2014/main" id="{CC104172-7F05-E85B-89B4-272C8D0ABF4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73891" y="4711459"/>
            <a:ext cx="780678" cy="678427"/>
          </a:xfrm>
          <a:prstGeom prst="rect">
            <a:avLst/>
          </a:prstGeom>
        </p:spPr>
      </p:pic>
      <p:pic>
        <p:nvPicPr>
          <p:cNvPr id="5235" name="Graphic 5234" descr="Fire outline">
            <a:extLst>
              <a:ext uri="{FF2B5EF4-FFF2-40B4-BE49-F238E27FC236}">
                <a16:creationId xmlns:a16="http://schemas.microsoft.com/office/drawing/2014/main" id="{78E90415-787D-A20C-4EF7-A689084BD35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66868" y="5261078"/>
            <a:ext cx="879745" cy="804315"/>
          </a:xfrm>
          <a:prstGeom prst="rect">
            <a:avLst/>
          </a:prstGeom>
        </p:spPr>
      </p:pic>
      <p:pic>
        <p:nvPicPr>
          <p:cNvPr id="5236" name="Graphic 5235" descr="Fire outline">
            <a:extLst>
              <a:ext uri="{FF2B5EF4-FFF2-40B4-BE49-F238E27FC236}">
                <a16:creationId xmlns:a16="http://schemas.microsoft.com/office/drawing/2014/main" id="{A8131A15-8FBD-7245-C313-BF78F43AC2A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960738" y="4724559"/>
            <a:ext cx="879745" cy="804315"/>
          </a:xfrm>
          <a:prstGeom prst="rect">
            <a:avLst/>
          </a:prstGeom>
        </p:spPr>
      </p:pic>
      <p:pic>
        <p:nvPicPr>
          <p:cNvPr id="5237" name="Graphic 5236" descr="Fire with solid fill">
            <a:extLst>
              <a:ext uri="{FF2B5EF4-FFF2-40B4-BE49-F238E27FC236}">
                <a16:creationId xmlns:a16="http://schemas.microsoft.com/office/drawing/2014/main" id="{04FB58BA-BBCA-C6EF-F4D5-71DBD1FBD2C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73431" y="5406917"/>
            <a:ext cx="638532" cy="554899"/>
          </a:xfrm>
          <a:prstGeom prst="rect">
            <a:avLst/>
          </a:prstGeom>
        </p:spPr>
      </p:pic>
      <p:pic>
        <p:nvPicPr>
          <p:cNvPr id="5238" name="Graphic 5237" descr="Fire with solid fill">
            <a:extLst>
              <a:ext uri="{FF2B5EF4-FFF2-40B4-BE49-F238E27FC236}">
                <a16:creationId xmlns:a16="http://schemas.microsoft.com/office/drawing/2014/main" id="{791711E7-2F65-A192-4C02-72781B0A616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694762" y="4585812"/>
            <a:ext cx="968598" cy="1022201"/>
          </a:xfrm>
          <a:prstGeom prst="rect">
            <a:avLst/>
          </a:prstGeom>
        </p:spPr>
      </p:pic>
      <p:pic>
        <p:nvPicPr>
          <p:cNvPr id="5239" name="Graphic 5238" descr="Fire outline">
            <a:extLst>
              <a:ext uri="{FF2B5EF4-FFF2-40B4-BE49-F238E27FC236}">
                <a16:creationId xmlns:a16="http://schemas.microsoft.com/office/drawing/2014/main" id="{F0A29A51-11A5-8D53-79E3-F1069753A14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34736" y="4725551"/>
            <a:ext cx="857248" cy="919515"/>
          </a:xfrm>
          <a:prstGeom prst="rect">
            <a:avLst/>
          </a:prstGeom>
        </p:spPr>
      </p:pic>
      <p:pic>
        <p:nvPicPr>
          <p:cNvPr id="5240" name="Graphic 5239" descr="Fire with solid fill">
            <a:extLst>
              <a:ext uri="{FF2B5EF4-FFF2-40B4-BE49-F238E27FC236}">
                <a16:creationId xmlns:a16="http://schemas.microsoft.com/office/drawing/2014/main" id="{6E5E5FCD-53BE-FC8C-F822-8BF63110E68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94554" y="4077102"/>
            <a:ext cx="559633" cy="902654"/>
          </a:xfrm>
          <a:prstGeom prst="rect">
            <a:avLst/>
          </a:prstGeom>
        </p:spPr>
      </p:pic>
      <p:pic>
        <p:nvPicPr>
          <p:cNvPr id="5241" name="Graphic 5240" descr="Fire with solid fill">
            <a:extLst>
              <a:ext uri="{FF2B5EF4-FFF2-40B4-BE49-F238E27FC236}">
                <a16:creationId xmlns:a16="http://schemas.microsoft.com/office/drawing/2014/main" id="{4F7EE1AE-415B-E0A7-1E8A-A866A89F1C3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55256" y="3758667"/>
            <a:ext cx="360598" cy="595491"/>
          </a:xfrm>
          <a:prstGeom prst="rect">
            <a:avLst/>
          </a:prstGeom>
        </p:spPr>
      </p:pic>
      <p:pic>
        <p:nvPicPr>
          <p:cNvPr id="5242" name="Graphic 5241" descr="Fire with solid fill">
            <a:extLst>
              <a:ext uri="{FF2B5EF4-FFF2-40B4-BE49-F238E27FC236}">
                <a16:creationId xmlns:a16="http://schemas.microsoft.com/office/drawing/2014/main" id="{1A041793-678C-A3F6-30E1-341420E7DAF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32165" y="3987988"/>
            <a:ext cx="864801" cy="965667"/>
          </a:xfrm>
          <a:prstGeom prst="rect">
            <a:avLst/>
          </a:prstGeom>
        </p:spPr>
      </p:pic>
      <p:pic>
        <p:nvPicPr>
          <p:cNvPr id="5243" name="Graphic 5242" descr="Fire outline">
            <a:extLst>
              <a:ext uri="{FF2B5EF4-FFF2-40B4-BE49-F238E27FC236}">
                <a16:creationId xmlns:a16="http://schemas.microsoft.com/office/drawing/2014/main" id="{AC1E836A-B2A2-7BE0-61A9-4B21047FD8B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608472" y="3713599"/>
            <a:ext cx="583598" cy="625988"/>
          </a:xfrm>
          <a:prstGeom prst="rect">
            <a:avLst/>
          </a:prstGeom>
        </p:spPr>
      </p:pic>
      <p:pic>
        <p:nvPicPr>
          <p:cNvPr id="5244" name="Graphic 5243" descr="Fire outline">
            <a:extLst>
              <a:ext uri="{FF2B5EF4-FFF2-40B4-BE49-F238E27FC236}">
                <a16:creationId xmlns:a16="http://schemas.microsoft.com/office/drawing/2014/main" id="{D72AF810-3B0F-1324-2FE1-5E9CEC5859B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782909" y="3309747"/>
            <a:ext cx="956389" cy="853158"/>
          </a:xfrm>
          <a:prstGeom prst="rect">
            <a:avLst/>
          </a:prstGeom>
        </p:spPr>
      </p:pic>
      <p:pic>
        <p:nvPicPr>
          <p:cNvPr id="5245" name="Graphic 5244" descr="Fire with solid fill">
            <a:extLst>
              <a:ext uri="{FF2B5EF4-FFF2-40B4-BE49-F238E27FC236}">
                <a16:creationId xmlns:a16="http://schemas.microsoft.com/office/drawing/2014/main" id="{26359774-7B0C-85DB-F6A9-14F91E26634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25124" y="3821905"/>
            <a:ext cx="715964" cy="902654"/>
          </a:xfrm>
          <a:prstGeom prst="rect">
            <a:avLst/>
          </a:prstGeom>
        </p:spPr>
      </p:pic>
      <p:pic>
        <p:nvPicPr>
          <p:cNvPr id="5246" name="Graphic 5245" descr="Fire outline">
            <a:extLst>
              <a:ext uri="{FF2B5EF4-FFF2-40B4-BE49-F238E27FC236}">
                <a16:creationId xmlns:a16="http://schemas.microsoft.com/office/drawing/2014/main" id="{42BE64BC-7F00-BAA5-9B57-B091FC04928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306859" y="5302281"/>
            <a:ext cx="956389" cy="853158"/>
          </a:xfrm>
          <a:prstGeom prst="rect">
            <a:avLst/>
          </a:prstGeom>
        </p:spPr>
      </p:pic>
      <p:pic>
        <p:nvPicPr>
          <p:cNvPr id="5247" name="Graphic 5246" descr="Fire with solid fill">
            <a:extLst>
              <a:ext uri="{FF2B5EF4-FFF2-40B4-BE49-F238E27FC236}">
                <a16:creationId xmlns:a16="http://schemas.microsoft.com/office/drawing/2014/main" id="{16DA02B6-DFC7-503E-9881-CA1DECC41DF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25831" y="5559317"/>
            <a:ext cx="638532" cy="554899"/>
          </a:xfrm>
          <a:prstGeom prst="rect">
            <a:avLst/>
          </a:prstGeom>
        </p:spPr>
      </p:pic>
      <p:pic>
        <p:nvPicPr>
          <p:cNvPr id="5248" name="Graphic 5247" descr="Fire outline">
            <a:extLst>
              <a:ext uri="{FF2B5EF4-FFF2-40B4-BE49-F238E27FC236}">
                <a16:creationId xmlns:a16="http://schemas.microsoft.com/office/drawing/2014/main" id="{FB0DC3D1-C858-64C5-47FE-69670324B53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640706" y="5353500"/>
            <a:ext cx="879745" cy="804315"/>
          </a:xfrm>
          <a:prstGeom prst="rect">
            <a:avLst/>
          </a:prstGeom>
        </p:spPr>
      </p:pic>
      <p:sp>
        <p:nvSpPr>
          <p:cNvPr id="5249" name="TextBox 5248">
            <a:extLst>
              <a:ext uri="{FF2B5EF4-FFF2-40B4-BE49-F238E27FC236}">
                <a16:creationId xmlns:a16="http://schemas.microsoft.com/office/drawing/2014/main" id="{C1126A62-4BAE-561E-C572-22C9B93942F7}"/>
              </a:ext>
            </a:extLst>
          </p:cNvPr>
          <p:cNvSpPr txBox="1"/>
          <p:nvPr/>
        </p:nvSpPr>
        <p:spPr>
          <a:xfrm>
            <a:off x="3484639" y="1856873"/>
            <a:ext cx="5118224" cy="646331"/>
          </a:xfrm>
          <a:prstGeom prst="rect">
            <a:avLst/>
          </a:prstGeom>
          <a:solidFill>
            <a:schemeClr val="bg1">
              <a:lumMod val="95000"/>
            </a:schemeClr>
          </a:solidFill>
        </p:spPr>
        <p:txBody>
          <a:bodyPr wrap="square" rtlCol="0">
            <a:spAutoFit/>
          </a:bodyPr>
          <a:lstStyle/>
          <a:p>
            <a:r>
              <a:rPr lang="en-US" b="1" dirty="0"/>
              <a:t>4. The flames and radiant heat from the elevated fuels and bark fuels ignite the </a:t>
            </a:r>
            <a:r>
              <a:rPr lang="en-US" b="1" dirty="0">
                <a:solidFill>
                  <a:schemeClr val="accent2"/>
                </a:solidFill>
              </a:rPr>
              <a:t>canopy</a:t>
            </a:r>
            <a:r>
              <a:rPr lang="en-US" b="1" dirty="0"/>
              <a:t>. </a:t>
            </a:r>
            <a:endParaRPr lang="en-AU" b="1" dirty="0"/>
          </a:p>
        </p:txBody>
      </p:sp>
      <p:sp>
        <p:nvSpPr>
          <p:cNvPr id="5250" name="Right Bracket 5249">
            <a:extLst>
              <a:ext uri="{FF2B5EF4-FFF2-40B4-BE49-F238E27FC236}">
                <a16:creationId xmlns:a16="http://schemas.microsoft.com/office/drawing/2014/main" id="{DC7A4287-E9E5-E539-952D-38999AA54F18}"/>
              </a:ext>
            </a:extLst>
          </p:cNvPr>
          <p:cNvSpPr/>
          <p:nvPr/>
        </p:nvSpPr>
        <p:spPr>
          <a:xfrm>
            <a:off x="8025119" y="1598948"/>
            <a:ext cx="451663" cy="1261478"/>
          </a:xfrm>
          <a:prstGeom prst="rightBracket">
            <a:avLst/>
          </a:prstGeom>
          <a:ln w="476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AU"/>
          </a:p>
        </p:txBody>
      </p:sp>
      <p:pic>
        <p:nvPicPr>
          <p:cNvPr id="5251" name="Graphic 5250" descr="Fire with solid fill">
            <a:extLst>
              <a:ext uri="{FF2B5EF4-FFF2-40B4-BE49-F238E27FC236}">
                <a16:creationId xmlns:a16="http://schemas.microsoft.com/office/drawing/2014/main" id="{90E5A5F4-B598-52E6-E328-425365EFEB6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697996" y="1579519"/>
            <a:ext cx="888389" cy="1303971"/>
          </a:xfrm>
          <a:prstGeom prst="rect">
            <a:avLst/>
          </a:prstGeom>
        </p:spPr>
      </p:pic>
      <p:pic>
        <p:nvPicPr>
          <p:cNvPr id="5252" name="Graphic 5251" descr="Fire outline">
            <a:extLst>
              <a:ext uri="{FF2B5EF4-FFF2-40B4-BE49-F238E27FC236}">
                <a16:creationId xmlns:a16="http://schemas.microsoft.com/office/drawing/2014/main" id="{717D2442-7131-7E04-3F4A-030B9640260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398524" y="2767341"/>
            <a:ext cx="885237" cy="1065882"/>
          </a:xfrm>
          <a:prstGeom prst="rect">
            <a:avLst/>
          </a:prstGeom>
        </p:spPr>
      </p:pic>
      <p:pic>
        <p:nvPicPr>
          <p:cNvPr id="5253" name="Graphic 5252" descr="Fire outline">
            <a:extLst>
              <a:ext uri="{FF2B5EF4-FFF2-40B4-BE49-F238E27FC236}">
                <a16:creationId xmlns:a16="http://schemas.microsoft.com/office/drawing/2014/main" id="{998F2732-F742-5199-A19E-0ED7FD2CF89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10663" y="1725318"/>
            <a:ext cx="885237" cy="1299460"/>
          </a:xfrm>
          <a:prstGeom prst="rect">
            <a:avLst/>
          </a:prstGeom>
        </p:spPr>
      </p:pic>
      <p:pic>
        <p:nvPicPr>
          <p:cNvPr id="5254" name="Graphic 5253" descr="Fire with solid fill">
            <a:extLst>
              <a:ext uri="{FF2B5EF4-FFF2-40B4-BE49-F238E27FC236}">
                <a16:creationId xmlns:a16="http://schemas.microsoft.com/office/drawing/2014/main" id="{13E86650-DD8C-E344-8B7F-20B5E811CC2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473151" y="1720807"/>
            <a:ext cx="888390" cy="1303971"/>
          </a:xfrm>
          <a:prstGeom prst="rect">
            <a:avLst/>
          </a:prstGeom>
        </p:spPr>
      </p:pic>
      <p:pic>
        <p:nvPicPr>
          <p:cNvPr id="5255" name="Graphic 5254" descr="Fire outline">
            <a:extLst>
              <a:ext uri="{FF2B5EF4-FFF2-40B4-BE49-F238E27FC236}">
                <a16:creationId xmlns:a16="http://schemas.microsoft.com/office/drawing/2014/main" id="{909A76C6-C2A7-AAE7-A071-9879D297B05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47595" y="1382903"/>
            <a:ext cx="885237" cy="1081853"/>
          </a:xfrm>
          <a:prstGeom prst="rect">
            <a:avLst/>
          </a:prstGeom>
        </p:spPr>
      </p:pic>
      <p:pic>
        <p:nvPicPr>
          <p:cNvPr id="5256" name="Graphic 5255" descr="Fire with solid fill">
            <a:extLst>
              <a:ext uri="{FF2B5EF4-FFF2-40B4-BE49-F238E27FC236}">
                <a16:creationId xmlns:a16="http://schemas.microsoft.com/office/drawing/2014/main" id="{4A46934F-89DE-9B3B-8CF4-8675F7BF613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23207" y="2350549"/>
            <a:ext cx="864802" cy="1065882"/>
          </a:xfrm>
          <a:prstGeom prst="rect">
            <a:avLst/>
          </a:prstGeom>
        </p:spPr>
      </p:pic>
      <p:pic>
        <p:nvPicPr>
          <p:cNvPr id="5257" name="Graphic 5256" descr="Fire with solid fill">
            <a:extLst>
              <a:ext uri="{FF2B5EF4-FFF2-40B4-BE49-F238E27FC236}">
                <a16:creationId xmlns:a16="http://schemas.microsoft.com/office/drawing/2014/main" id="{5BB24830-1245-8CE7-2CAB-216D5B328C9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976498" y="2464756"/>
            <a:ext cx="888390" cy="1303971"/>
          </a:xfrm>
          <a:prstGeom prst="rect">
            <a:avLst/>
          </a:prstGeom>
        </p:spPr>
      </p:pic>
      <p:sp>
        <p:nvSpPr>
          <p:cNvPr id="5258" name="TextBox 5257">
            <a:extLst>
              <a:ext uri="{FF2B5EF4-FFF2-40B4-BE49-F238E27FC236}">
                <a16:creationId xmlns:a16="http://schemas.microsoft.com/office/drawing/2014/main" id="{1510DE46-F914-E5E3-0ABE-278A71271D5A}"/>
              </a:ext>
            </a:extLst>
          </p:cNvPr>
          <p:cNvSpPr txBox="1"/>
          <p:nvPr/>
        </p:nvSpPr>
        <p:spPr>
          <a:xfrm>
            <a:off x="8813911" y="1414282"/>
            <a:ext cx="2158287" cy="369332"/>
          </a:xfrm>
          <a:prstGeom prst="rect">
            <a:avLst/>
          </a:prstGeom>
          <a:noFill/>
        </p:spPr>
        <p:txBody>
          <a:bodyPr wrap="square" rtlCol="0">
            <a:spAutoFit/>
          </a:bodyPr>
          <a:lstStyle/>
          <a:p>
            <a:r>
              <a:rPr lang="en-US" b="1" dirty="0">
                <a:solidFill>
                  <a:schemeClr val="accent2"/>
                </a:solidFill>
              </a:rPr>
              <a:t>CROWN FIRE </a:t>
            </a:r>
            <a:endParaRPr lang="en-AU" b="1" dirty="0">
              <a:solidFill>
                <a:schemeClr val="accent2"/>
              </a:solidFill>
            </a:endParaRPr>
          </a:p>
        </p:txBody>
      </p:sp>
      <p:pic>
        <p:nvPicPr>
          <p:cNvPr id="5259" name="Picture 2" descr="Australia bushfires: 'Too late to leave' warning as out of control flames  near capital Canberra | World News | Sky News">
            <a:extLst>
              <a:ext uri="{FF2B5EF4-FFF2-40B4-BE49-F238E27FC236}">
                <a16:creationId xmlns:a16="http://schemas.microsoft.com/office/drawing/2014/main" id="{17D7855E-2627-EAA0-D901-77A96BD4555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81970" y="1784636"/>
            <a:ext cx="1818868" cy="1018566"/>
          </a:xfrm>
          <a:prstGeom prst="rect">
            <a:avLst/>
          </a:prstGeom>
          <a:noFill/>
          <a:extLst>
            <a:ext uri="{909E8E84-426E-40DD-AFC4-6F175D3DCCD1}">
              <a14:hiddenFill xmlns:a14="http://schemas.microsoft.com/office/drawing/2010/main">
                <a:solidFill>
                  <a:srgbClr val="FFFFFF"/>
                </a:solidFill>
              </a14:hiddenFill>
            </a:ext>
          </a:extLst>
        </p:spPr>
      </p:pic>
      <p:sp>
        <p:nvSpPr>
          <p:cNvPr id="5260" name="TextBox 5259">
            <a:extLst>
              <a:ext uri="{FF2B5EF4-FFF2-40B4-BE49-F238E27FC236}">
                <a16:creationId xmlns:a16="http://schemas.microsoft.com/office/drawing/2014/main" id="{72B76C23-155B-9239-E80E-5B89A56D3915}"/>
              </a:ext>
            </a:extLst>
          </p:cNvPr>
          <p:cNvSpPr txBox="1"/>
          <p:nvPr/>
        </p:nvSpPr>
        <p:spPr>
          <a:xfrm>
            <a:off x="8788416" y="2812581"/>
            <a:ext cx="3547908" cy="830997"/>
          </a:xfrm>
          <a:prstGeom prst="rect">
            <a:avLst/>
          </a:prstGeom>
          <a:noFill/>
        </p:spPr>
        <p:txBody>
          <a:bodyPr wrap="square" rtlCol="0">
            <a:spAutoFit/>
          </a:bodyPr>
          <a:lstStyle/>
          <a:p>
            <a:r>
              <a:rPr lang="en-US" sz="1600" b="1"/>
              <a:t>These fires spread rapidly through the landscape, create intense radiant heat, and do significant damage to the tree. </a:t>
            </a:r>
            <a:endParaRPr lang="en-AU" sz="1600" b="1"/>
          </a:p>
        </p:txBody>
      </p:sp>
    </p:spTree>
    <p:extLst>
      <p:ext uri="{BB962C8B-B14F-4D97-AF65-F5344CB8AC3E}">
        <p14:creationId xmlns:p14="http://schemas.microsoft.com/office/powerpoint/2010/main" val="62338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76"/>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8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87"/>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89"/>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90"/>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91"/>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5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5229"/>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230"/>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5231"/>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232"/>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233"/>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5234"/>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235"/>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236"/>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237"/>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238"/>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5239"/>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5240"/>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241"/>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242"/>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5243"/>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244"/>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5245"/>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5246"/>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5247"/>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5248"/>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92"/>
                                        </p:tgtEl>
                                        <p:attrNameLst>
                                          <p:attrName>style.visibility</p:attrName>
                                        </p:attrNameLst>
                                      </p:cBhvr>
                                      <p:to>
                                        <p:strVal val="visible"/>
                                      </p:to>
                                    </p:set>
                                  </p:childTnLst>
                                </p:cTn>
                              </p:par>
                            </p:childTnLst>
                          </p:cTn>
                        </p:par>
                      </p:childTnLst>
                    </p:cTn>
                  </p:par>
                  <p:par>
                    <p:cTn id="109" fill="hold">
                      <p:stCondLst>
                        <p:cond delay="indefinite"/>
                      </p:stCondLst>
                      <p:childTnLst>
                        <p:par>
                          <p:cTn id="110" fill="hold">
                            <p:stCondLst>
                              <p:cond delay="0"/>
                            </p:stCondLst>
                            <p:childTnLst>
                              <p:par>
                                <p:cTn id="111" presetID="1" presetClass="entr" presetSubtype="0" fill="hold" nodeType="clickEffect">
                                  <p:stCondLst>
                                    <p:cond delay="0"/>
                                  </p:stCondLst>
                                  <p:childTnLst>
                                    <p:set>
                                      <p:cBhvr>
                                        <p:cTn id="112" dur="1" fill="hold">
                                          <p:stCondLst>
                                            <p:cond delay="0"/>
                                          </p:stCondLst>
                                        </p:cTn>
                                        <p:tgtEl>
                                          <p:spTgt spid="5251"/>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5252"/>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5253"/>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5254"/>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5255"/>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5256"/>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5257"/>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5249"/>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5250"/>
                                        </p:tgtEl>
                                        <p:attrNameLst>
                                          <p:attrName>style.visibility</p:attrName>
                                        </p:attrNameLst>
                                      </p:cBhvr>
                                      <p:to>
                                        <p:strVal val="visible"/>
                                      </p:to>
                                    </p:set>
                                  </p:childTnLst>
                                </p:cTn>
                              </p:par>
                            </p:childTnLst>
                          </p:cTn>
                        </p:par>
                      </p:childTnLst>
                    </p:cTn>
                  </p:par>
                  <p:par>
                    <p:cTn id="129" fill="hold">
                      <p:stCondLst>
                        <p:cond delay="indefinite"/>
                      </p:stCondLst>
                      <p:childTnLst>
                        <p:par>
                          <p:cTn id="130" fill="hold">
                            <p:stCondLst>
                              <p:cond delay="0"/>
                            </p:stCondLst>
                            <p:childTnLst>
                              <p:par>
                                <p:cTn id="131" presetID="1" presetClass="entr" presetSubtype="0" fill="hold" grpId="0" nodeType="clickEffect">
                                  <p:stCondLst>
                                    <p:cond delay="0"/>
                                  </p:stCondLst>
                                  <p:childTnLst>
                                    <p:set>
                                      <p:cBhvr>
                                        <p:cTn id="132" dur="1" fill="hold">
                                          <p:stCondLst>
                                            <p:cond delay="0"/>
                                          </p:stCondLst>
                                        </p:cTn>
                                        <p:tgtEl>
                                          <p:spTgt spid="5258"/>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5259"/>
                                        </p:tgtEl>
                                        <p:attrNameLst>
                                          <p:attrName>style.visibility</p:attrName>
                                        </p:attrNameLst>
                                      </p:cBhvr>
                                      <p:to>
                                        <p:strVal val="visible"/>
                                      </p:to>
                                    </p:set>
                                  </p:childTnLst>
                                </p:cTn>
                              </p:par>
                              <p:par>
                                <p:cTn id="135" presetID="1" presetClass="entr" presetSubtype="0" fill="hold" grpId="0" nodeType="withEffect">
                                  <p:stCondLst>
                                    <p:cond delay="0"/>
                                  </p:stCondLst>
                                  <p:childTnLst>
                                    <p:set>
                                      <p:cBhvr>
                                        <p:cTn id="136" dur="1" fill="hold">
                                          <p:stCondLst>
                                            <p:cond delay="0"/>
                                          </p:stCondLst>
                                        </p:cTn>
                                        <p:tgtEl>
                                          <p:spTgt spid="5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6" grpId="0"/>
      <p:bldP spid="2" grpId="0" animBg="1"/>
      <p:bldP spid="49" grpId="0" animBg="1"/>
      <p:bldP spid="54" grpId="0" animBg="1"/>
      <p:bldP spid="92" grpId="0" animBg="1"/>
      <p:bldP spid="5249" grpId="0" animBg="1"/>
      <p:bldP spid="5250" grpId="0" animBg="1"/>
      <p:bldP spid="5258" grpId="0"/>
      <p:bldP spid="5260"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050" name="Picture 2" descr="No alternative text description for this image">
            <a:extLst>
              <a:ext uri="{FF2B5EF4-FFF2-40B4-BE49-F238E27FC236}">
                <a16:creationId xmlns:a16="http://schemas.microsoft.com/office/drawing/2014/main" id="{1C255FC8-D732-1CF5-830B-B84C642A9B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7306" y="588790"/>
            <a:ext cx="10098525" cy="568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34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17410" name="Picture 2" descr="Fire fuel, fire behaviour and bushfire risk fuel types">
            <a:extLst>
              <a:ext uri="{FF2B5EF4-FFF2-40B4-BE49-F238E27FC236}">
                <a16:creationId xmlns:a16="http://schemas.microsoft.com/office/drawing/2014/main" id="{D807555B-C9F8-4340-ABEE-BE7F557B9FA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53421"/>
          <a:stretch/>
        </p:blipFill>
        <p:spPr bwMode="auto">
          <a:xfrm>
            <a:off x="1415411" y="2086286"/>
            <a:ext cx="9109623" cy="29197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009545D-2F58-49E6-BFA3-93C4DDE9B672}"/>
              </a:ext>
            </a:extLst>
          </p:cNvPr>
          <p:cNvSpPr txBox="1"/>
          <p:nvPr/>
        </p:nvSpPr>
        <p:spPr>
          <a:xfrm>
            <a:off x="2980158" y="459897"/>
            <a:ext cx="9439275" cy="1015663"/>
          </a:xfrm>
          <a:prstGeom prst="rect">
            <a:avLst/>
          </a:prstGeom>
          <a:noFill/>
        </p:spPr>
        <p:txBody>
          <a:bodyPr wrap="square" rtlCol="0">
            <a:spAutoFit/>
          </a:bodyPr>
          <a:lstStyle/>
          <a:p>
            <a:r>
              <a:rPr lang="en-US" sz="6000" b="1" dirty="0">
                <a:solidFill>
                  <a:schemeClr val="accent1"/>
                </a:solidFill>
              </a:rPr>
              <a:t>4. FUEL QUANTITY </a:t>
            </a:r>
            <a:endParaRPr lang="en-AU" sz="6000" b="1" dirty="0">
              <a:solidFill>
                <a:schemeClr val="accent1"/>
              </a:solidFill>
            </a:endParaRPr>
          </a:p>
        </p:txBody>
      </p:sp>
      <p:sp>
        <p:nvSpPr>
          <p:cNvPr id="6" name="TextBox 5">
            <a:extLst>
              <a:ext uri="{FF2B5EF4-FFF2-40B4-BE49-F238E27FC236}">
                <a16:creationId xmlns:a16="http://schemas.microsoft.com/office/drawing/2014/main" id="{14B4C076-A0EA-4BA2-99C4-8923E70C0407}"/>
              </a:ext>
            </a:extLst>
          </p:cNvPr>
          <p:cNvSpPr txBox="1"/>
          <p:nvPr/>
        </p:nvSpPr>
        <p:spPr>
          <a:xfrm>
            <a:off x="1353503" y="5005998"/>
            <a:ext cx="4314730" cy="1246495"/>
          </a:xfrm>
          <a:prstGeom prst="rect">
            <a:avLst/>
          </a:prstGeom>
          <a:noFill/>
        </p:spPr>
        <p:txBody>
          <a:bodyPr wrap="square" rtlCol="0">
            <a:spAutoFit/>
          </a:bodyPr>
          <a:lstStyle/>
          <a:p>
            <a:r>
              <a:rPr lang="en-US" sz="2500" dirty="0"/>
              <a:t>You </a:t>
            </a:r>
            <a:r>
              <a:rPr lang="en-US" sz="2500" b="1" u="sng" dirty="0"/>
              <a:t>CAN</a:t>
            </a:r>
            <a:r>
              <a:rPr lang="en-US" sz="2500" dirty="0"/>
              <a:t> walk through in a straight line without vegetation blocking your way.  </a:t>
            </a:r>
            <a:endParaRPr lang="en-AU" sz="2500" dirty="0"/>
          </a:p>
        </p:txBody>
      </p:sp>
      <p:sp>
        <p:nvSpPr>
          <p:cNvPr id="12" name="TextBox 11">
            <a:extLst>
              <a:ext uri="{FF2B5EF4-FFF2-40B4-BE49-F238E27FC236}">
                <a16:creationId xmlns:a16="http://schemas.microsoft.com/office/drawing/2014/main" id="{4CA9D7BD-2F2F-4DAF-85F3-45F763E81A72}"/>
              </a:ext>
            </a:extLst>
          </p:cNvPr>
          <p:cNvSpPr txBox="1"/>
          <p:nvPr/>
        </p:nvSpPr>
        <p:spPr>
          <a:xfrm>
            <a:off x="6209911" y="5010788"/>
            <a:ext cx="4566285" cy="1246495"/>
          </a:xfrm>
          <a:prstGeom prst="rect">
            <a:avLst/>
          </a:prstGeom>
          <a:noFill/>
        </p:spPr>
        <p:txBody>
          <a:bodyPr wrap="square" rtlCol="0">
            <a:spAutoFit/>
          </a:bodyPr>
          <a:lstStyle/>
          <a:p>
            <a:r>
              <a:rPr lang="en-US" sz="2500" dirty="0"/>
              <a:t>You </a:t>
            </a:r>
            <a:r>
              <a:rPr lang="en-US" sz="2500" b="1" u="sng" dirty="0"/>
              <a:t>CANNOT</a:t>
            </a:r>
            <a:r>
              <a:rPr lang="en-US" sz="2500" dirty="0"/>
              <a:t> walk through in a straight line without vegetation blocking your way.  </a:t>
            </a:r>
            <a:endParaRPr lang="en-AU" sz="2500" dirty="0"/>
          </a:p>
        </p:txBody>
      </p:sp>
      <p:sp>
        <p:nvSpPr>
          <p:cNvPr id="9" name="TextBox 8">
            <a:extLst>
              <a:ext uri="{FF2B5EF4-FFF2-40B4-BE49-F238E27FC236}">
                <a16:creationId xmlns:a16="http://schemas.microsoft.com/office/drawing/2014/main" id="{F3B3DD23-5C28-4C02-9A0F-0446E01EE731}"/>
              </a:ext>
            </a:extLst>
          </p:cNvPr>
          <p:cNvSpPr txBox="1"/>
          <p:nvPr/>
        </p:nvSpPr>
        <p:spPr>
          <a:xfrm>
            <a:off x="1336332" y="1650885"/>
            <a:ext cx="6209522" cy="477054"/>
          </a:xfrm>
          <a:prstGeom prst="rect">
            <a:avLst/>
          </a:prstGeom>
          <a:noFill/>
        </p:spPr>
        <p:txBody>
          <a:bodyPr wrap="square" lIns="91440" tIns="45720" rIns="91440" bIns="45720" anchor="t">
            <a:spAutoFit/>
          </a:bodyPr>
          <a:lstStyle/>
          <a:p>
            <a:r>
              <a:rPr lang="en-US" sz="2500" b="1" dirty="0"/>
              <a:t>LOW FUEL QUANTITY</a:t>
            </a:r>
          </a:p>
        </p:txBody>
      </p:sp>
      <p:sp>
        <p:nvSpPr>
          <p:cNvPr id="11" name="TextBox 10">
            <a:extLst>
              <a:ext uri="{FF2B5EF4-FFF2-40B4-BE49-F238E27FC236}">
                <a16:creationId xmlns:a16="http://schemas.microsoft.com/office/drawing/2014/main" id="{9A51BEDF-A173-4728-8194-D74DF126BD3E}"/>
              </a:ext>
            </a:extLst>
          </p:cNvPr>
          <p:cNvSpPr txBox="1"/>
          <p:nvPr/>
        </p:nvSpPr>
        <p:spPr>
          <a:xfrm>
            <a:off x="6209911" y="1655675"/>
            <a:ext cx="6209522" cy="477054"/>
          </a:xfrm>
          <a:prstGeom prst="rect">
            <a:avLst/>
          </a:prstGeom>
          <a:noFill/>
        </p:spPr>
        <p:txBody>
          <a:bodyPr wrap="square" lIns="91440" tIns="45720" rIns="91440" bIns="45720" anchor="t">
            <a:spAutoFit/>
          </a:bodyPr>
          <a:lstStyle/>
          <a:p>
            <a:r>
              <a:rPr lang="en-US" sz="2500" b="1" dirty="0"/>
              <a:t>HIGH FUEL QUANTITY </a:t>
            </a:r>
          </a:p>
        </p:txBody>
      </p:sp>
      <p:sp>
        <p:nvSpPr>
          <p:cNvPr id="2" name="TextBox 1">
            <a:extLst>
              <a:ext uri="{FF2B5EF4-FFF2-40B4-BE49-F238E27FC236}">
                <a16:creationId xmlns:a16="http://schemas.microsoft.com/office/drawing/2014/main" id="{C6AD70DA-D5AD-4D95-95B9-61255683F536}"/>
              </a:ext>
            </a:extLst>
          </p:cNvPr>
          <p:cNvSpPr txBox="1"/>
          <p:nvPr/>
        </p:nvSpPr>
        <p:spPr>
          <a:xfrm>
            <a:off x="5589155" y="2086286"/>
            <a:ext cx="718340" cy="2998898"/>
          </a:xfrm>
          <a:prstGeom prst="rect">
            <a:avLst/>
          </a:prstGeom>
          <a:solidFill>
            <a:schemeClr val="accent6"/>
          </a:solidFill>
        </p:spPr>
        <p:txBody>
          <a:bodyPr wrap="square" rtlCol="0">
            <a:spAutoFit/>
          </a:bodyPr>
          <a:lstStyle/>
          <a:p>
            <a:endParaRPr lang="en-AU" dirty="0"/>
          </a:p>
        </p:txBody>
      </p:sp>
    </p:spTree>
    <p:extLst>
      <p:ext uri="{BB962C8B-B14F-4D97-AF65-F5344CB8AC3E}">
        <p14:creationId xmlns:p14="http://schemas.microsoft.com/office/powerpoint/2010/main" val="15037881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22001-29EB-42E2-8308-C51BB6BFAD57}"/>
              </a:ext>
            </a:extLst>
          </p:cNvPr>
          <p:cNvSpPr>
            <a:spLocks noGrp="1"/>
          </p:cNvSpPr>
          <p:nvPr>
            <p:ph type="title"/>
          </p:nvPr>
        </p:nvSpPr>
        <p:spPr>
          <a:xfrm>
            <a:off x="4787131" y="928894"/>
            <a:ext cx="6539196" cy="1325563"/>
          </a:xfrm>
        </p:spPr>
        <p:txBody>
          <a:bodyPr>
            <a:normAutofit fontScale="90000"/>
          </a:bodyPr>
          <a:lstStyle/>
          <a:p>
            <a:r>
              <a:rPr lang="en-US" b="1" dirty="0">
                <a:solidFill>
                  <a:schemeClr val="bg1"/>
                </a:solidFill>
                <a:latin typeface="+mn-lt"/>
              </a:rPr>
              <a:t>What would a bushfire be like with a low fuel quantity? </a:t>
            </a:r>
            <a:endParaRPr lang="en-AU" b="1" dirty="0">
              <a:solidFill>
                <a:schemeClr val="bg1"/>
              </a:solidFill>
              <a:latin typeface="+mn-lt"/>
            </a:endParaRPr>
          </a:p>
        </p:txBody>
      </p:sp>
      <p:pic>
        <p:nvPicPr>
          <p:cNvPr id="4" name="Picture 2" descr="Fire fuel, fire behaviour and bushfire risk fuel types">
            <a:extLst>
              <a:ext uri="{FF2B5EF4-FFF2-40B4-BE49-F238E27FC236}">
                <a16:creationId xmlns:a16="http://schemas.microsoft.com/office/drawing/2014/main" id="{B8F7B6DF-ECDC-41A3-A603-207961ADD081}"/>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53567" b="49376"/>
          <a:stretch/>
        </p:blipFill>
        <p:spPr bwMode="auto">
          <a:xfrm>
            <a:off x="313236" y="304082"/>
            <a:ext cx="4372295" cy="328007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92D989-7AE8-4C7B-B5C3-0586E2C29D8E}"/>
              </a:ext>
            </a:extLst>
          </p:cNvPr>
          <p:cNvSpPr txBox="1"/>
          <p:nvPr/>
        </p:nvSpPr>
        <p:spPr>
          <a:xfrm>
            <a:off x="313236" y="3214823"/>
            <a:ext cx="1638872" cy="369332"/>
          </a:xfrm>
          <a:prstGeom prst="rect">
            <a:avLst/>
          </a:prstGeom>
          <a:solidFill>
            <a:schemeClr val="bg1"/>
          </a:solidFill>
        </p:spPr>
        <p:txBody>
          <a:bodyPr wrap="square" lIns="91440" tIns="45720" rIns="91440" bIns="45720" rtlCol="0" anchor="t">
            <a:spAutoFit/>
          </a:bodyPr>
          <a:lstStyle/>
          <a:p>
            <a:pPr algn="ctr"/>
            <a:r>
              <a:rPr lang="en-US" b="1" dirty="0"/>
              <a:t>Low fuel</a:t>
            </a:r>
            <a:endParaRPr lang="en-AU" b="1" dirty="0"/>
          </a:p>
        </p:txBody>
      </p:sp>
      <p:pic>
        <p:nvPicPr>
          <p:cNvPr id="7" name="Picture 2" descr="Fire fuel, fire behaviour and bushfire risk fuel types">
            <a:extLst>
              <a:ext uri="{FF2B5EF4-FFF2-40B4-BE49-F238E27FC236}">
                <a16:creationId xmlns:a16="http://schemas.microsoft.com/office/drawing/2014/main" id="{0B009558-E6CA-4643-B54E-875314B148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911" r="53427"/>
          <a:stretch/>
        </p:blipFill>
        <p:spPr bwMode="auto">
          <a:xfrm>
            <a:off x="1429430" y="3893456"/>
            <a:ext cx="4666570" cy="28550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A31B7DA-E9B8-4A29-88C6-E8FC3A260CF7}"/>
              </a:ext>
            </a:extLst>
          </p:cNvPr>
          <p:cNvSpPr txBox="1"/>
          <p:nvPr/>
        </p:nvSpPr>
        <p:spPr>
          <a:xfrm>
            <a:off x="1429430" y="6379208"/>
            <a:ext cx="2105025" cy="369332"/>
          </a:xfrm>
          <a:prstGeom prst="rect">
            <a:avLst/>
          </a:prstGeom>
          <a:solidFill>
            <a:schemeClr val="bg1"/>
          </a:solidFill>
        </p:spPr>
        <p:txBody>
          <a:bodyPr wrap="square" rtlCol="0">
            <a:spAutoFit/>
          </a:bodyPr>
          <a:lstStyle/>
          <a:p>
            <a:pPr algn="ctr"/>
            <a:r>
              <a:rPr lang="en-US" b="1" dirty="0"/>
              <a:t>Low intensity fire</a:t>
            </a:r>
            <a:endParaRPr lang="en-AU" b="1" dirty="0"/>
          </a:p>
        </p:txBody>
      </p:sp>
      <p:pic>
        <p:nvPicPr>
          <p:cNvPr id="9" name="Picture 2" descr="Fire fuel, fire behaviour and bushfire risk fuel types">
            <a:extLst>
              <a:ext uri="{FF2B5EF4-FFF2-40B4-BE49-F238E27FC236}">
                <a16:creationId xmlns:a16="http://schemas.microsoft.com/office/drawing/2014/main" id="{0DAC02FE-46BA-439E-9FBE-F2E7B37DD9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506" t="52976" r="247" b="2"/>
          <a:stretch/>
        </p:blipFill>
        <p:spPr bwMode="auto">
          <a:xfrm>
            <a:off x="6209273" y="3893456"/>
            <a:ext cx="4401439" cy="28550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0C886DA-6CFB-4FAC-82D4-805AA004C59D}"/>
              </a:ext>
            </a:extLst>
          </p:cNvPr>
          <p:cNvSpPr txBox="1"/>
          <p:nvPr/>
        </p:nvSpPr>
        <p:spPr>
          <a:xfrm>
            <a:off x="6209274" y="6379208"/>
            <a:ext cx="1945682" cy="369332"/>
          </a:xfrm>
          <a:prstGeom prst="rect">
            <a:avLst/>
          </a:prstGeom>
          <a:solidFill>
            <a:schemeClr val="bg1"/>
          </a:solidFill>
        </p:spPr>
        <p:txBody>
          <a:bodyPr wrap="square" rtlCol="0">
            <a:spAutoFit/>
          </a:bodyPr>
          <a:lstStyle/>
          <a:p>
            <a:pPr algn="ctr"/>
            <a:r>
              <a:rPr lang="en-US" b="1" dirty="0"/>
              <a:t>High intensity fire</a:t>
            </a:r>
            <a:endParaRPr lang="en-AU" b="1" dirty="0"/>
          </a:p>
        </p:txBody>
      </p:sp>
      <p:pic>
        <p:nvPicPr>
          <p:cNvPr id="10" name="Graphic 9" descr="Badge Tick1 with solid fill">
            <a:extLst>
              <a:ext uri="{FF2B5EF4-FFF2-40B4-BE49-F238E27FC236}">
                <a16:creationId xmlns:a16="http://schemas.microsoft.com/office/drawing/2014/main" id="{2167FA91-7183-9324-AF65-F6892F3323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26113" y="4854017"/>
            <a:ext cx="914400" cy="914400"/>
          </a:xfrm>
          <a:prstGeom prst="rect">
            <a:avLst/>
          </a:prstGeom>
        </p:spPr>
      </p:pic>
      <p:sp>
        <p:nvSpPr>
          <p:cNvPr id="3" name="Rectangle 2">
            <a:extLst>
              <a:ext uri="{FF2B5EF4-FFF2-40B4-BE49-F238E27FC236}">
                <a16:creationId xmlns:a16="http://schemas.microsoft.com/office/drawing/2014/main" id="{C5BC8AEB-D391-B86A-B749-9C5AF44224B6}"/>
              </a:ext>
            </a:extLst>
          </p:cNvPr>
          <p:cNvSpPr/>
          <p:nvPr/>
        </p:nvSpPr>
        <p:spPr>
          <a:xfrm>
            <a:off x="209320" y="4043190"/>
            <a:ext cx="2666082" cy="1090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2200" b="1" dirty="0">
                <a:solidFill>
                  <a:schemeClr val="accent6"/>
                </a:solidFill>
              </a:rPr>
              <a:t>Bonus question! </a:t>
            </a:r>
          </a:p>
          <a:p>
            <a:pPr algn="ctr"/>
            <a:r>
              <a:rPr lang="en-AU" b="1" dirty="0">
                <a:solidFill>
                  <a:schemeClr val="tx1"/>
                </a:solidFill>
              </a:rPr>
              <a:t>Is this a surface fire or a crown fire? </a:t>
            </a:r>
          </a:p>
        </p:txBody>
      </p:sp>
    </p:spTree>
    <p:extLst>
      <p:ext uri="{BB962C8B-B14F-4D97-AF65-F5344CB8AC3E}">
        <p14:creationId xmlns:p14="http://schemas.microsoft.com/office/powerpoint/2010/main" val="899251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22001-29EB-42E2-8308-C51BB6BFAD57}"/>
              </a:ext>
            </a:extLst>
          </p:cNvPr>
          <p:cNvSpPr>
            <a:spLocks noGrp="1"/>
          </p:cNvSpPr>
          <p:nvPr>
            <p:ph type="title"/>
          </p:nvPr>
        </p:nvSpPr>
        <p:spPr>
          <a:xfrm>
            <a:off x="4685531" y="928894"/>
            <a:ext cx="7118542" cy="1325563"/>
          </a:xfrm>
        </p:spPr>
        <p:txBody>
          <a:bodyPr>
            <a:normAutofit fontScale="90000"/>
          </a:bodyPr>
          <a:lstStyle/>
          <a:p>
            <a:r>
              <a:rPr lang="en-US" b="1" dirty="0">
                <a:solidFill>
                  <a:schemeClr val="bg1"/>
                </a:solidFill>
                <a:latin typeface="+mn-lt"/>
              </a:rPr>
              <a:t>What would the fire intensity be like with an extreme fuel quantity? </a:t>
            </a:r>
            <a:endParaRPr lang="en-AU" b="1" dirty="0">
              <a:solidFill>
                <a:schemeClr val="bg1"/>
              </a:solidFill>
              <a:latin typeface="+mn-lt"/>
            </a:endParaRPr>
          </a:p>
        </p:txBody>
      </p:sp>
      <p:pic>
        <p:nvPicPr>
          <p:cNvPr id="7" name="Picture 2" descr="Fire fuel, fire behaviour and bushfire risk fuel types">
            <a:extLst>
              <a:ext uri="{FF2B5EF4-FFF2-40B4-BE49-F238E27FC236}">
                <a16:creationId xmlns:a16="http://schemas.microsoft.com/office/drawing/2014/main" id="{0B009558-E6CA-4643-B54E-875314B148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911" r="53427"/>
          <a:stretch/>
        </p:blipFill>
        <p:spPr bwMode="auto">
          <a:xfrm>
            <a:off x="1429430" y="3893456"/>
            <a:ext cx="4666570" cy="285508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A31B7DA-E9B8-4A29-88C6-E8FC3A260CF7}"/>
              </a:ext>
            </a:extLst>
          </p:cNvPr>
          <p:cNvSpPr txBox="1"/>
          <p:nvPr/>
        </p:nvSpPr>
        <p:spPr>
          <a:xfrm>
            <a:off x="1429430" y="6379208"/>
            <a:ext cx="2105025" cy="369332"/>
          </a:xfrm>
          <a:prstGeom prst="rect">
            <a:avLst/>
          </a:prstGeom>
          <a:solidFill>
            <a:schemeClr val="bg1"/>
          </a:solidFill>
        </p:spPr>
        <p:txBody>
          <a:bodyPr wrap="square" rtlCol="0">
            <a:spAutoFit/>
          </a:bodyPr>
          <a:lstStyle/>
          <a:p>
            <a:pPr algn="ctr"/>
            <a:r>
              <a:rPr lang="en-US" b="1" dirty="0"/>
              <a:t>Low intensity fire</a:t>
            </a:r>
            <a:endParaRPr lang="en-AU" b="1" dirty="0"/>
          </a:p>
        </p:txBody>
      </p:sp>
      <p:pic>
        <p:nvPicPr>
          <p:cNvPr id="9" name="Picture 2" descr="Fire fuel, fire behaviour and bushfire risk fuel types">
            <a:extLst>
              <a:ext uri="{FF2B5EF4-FFF2-40B4-BE49-F238E27FC236}">
                <a16:creationId xmlns:a16="http://schemas.microsoft.com/office/drawing/2014/main" id="{0DAC02FE-46BA-439E-9FBE-F2E7B37DD9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506" t="52976" r="247" b="2"/>
          <a:stretch/>
        </p:blipFill>
        <p:spPr bwMode="auto">
          <a:xfrm>
            <a:off x="6209273" y="3893456"/>
            <a:ext cx="4401439" cy="28550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0C886DA-6CFB-4FAC-82D4-805AA004C59D}"/>
              </a:ext>
            </a:extLst>
          </p:cNvPr>
          <p:cNvSpPr txBox="1"/>
          <p:nvPr/>
        </p:nvSpPr>
        <p:spPr>
          <a:xfrm>
            <a:off x="6209274" y="6379208"/>
            <a:ext cx="1945682" cy="369332"/>
          </a:xfrm>
          <a:prstGeom prst="rect">
            <a:avLst/>
          </a:prstGeom>
          <a:solidFill>
            <a:schemeClr val="bg1"/>
          </a:solidFill>
        </p:spPr>
        <p:txBody>
          <a:bodyPr wrap="square" rtlCol="0">
            <a:spAutoFit/>
          </a:bodyPr>
          <a:lstStyle/>
          <a:p>
            <a:pPr algn="ctr"/>
            <a:r>
              <a:rPr lang="en-US" b="1" dirty="0"/>
              <a:t>High intensity fire</a:t>
            </a:r>
            <a:endParaRPr lang="en-AU" b="1" dirty="0"/>
          </a:p>
        </p:txBody>
      </p:sp>
      <p:pic>
        <p:nvPicPr>
          <p:cNvPr id="10" name="Graphic 9" descr="Badge Tick1 with solid fill">
            <a:extLst>
              <a:ext uri="{FF2B5EF4-FFF2-40B4-BE49-F238E27FC236}">
                <a16:creationId xmlns:a16="http://schemas.microsoft.com/office/drawing/2014/main" id="{2167FA91-7183-9324-AF65-F6892F33232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154956" y="4645309"/>
            <a:ext cx="914400" cy="914400"/>
          </a:xfrm>
          <a:prstGeom prst="rect">
            <a:avLst/>
          </a:prstGeom>
        </p:spPr>
      </p:pic>
      <p:pic>
        <p:nvPicPr>
          <p:cNvPr id="12" name="Picture 2" descr="Fire fuel, fire behaviour and bushfire risk fuel types">
            <a:extLst>
              <a:ext uri="{FF2B5EF4-FFF2-40B4-BE49-F238E27FC236}">
                <a16:creationId xmlns:a16="http://schemas.microsoft.com/office/drawing/2014/main" id="{F8BC6F1A-6A7F-C5B9-611F-C68487D6F7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600" b="53421"/>
          <a:stretch/>
        </p:blipFill>
        <p:spPr bwMode="auto">
          <a:xfrm>
            <a:off x="313236" y="140461"/>
            <a:ext cx="4226871" cy="291971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692D989-7AE8-4C7B-B5C3-0586E2C29D8E}"/>
              </a:ext>
            </a:extLst>
          </p:cNvPr>
          <p:cNvSpPr txBox="1"/>
          <p:nvPr/>
        </p:nvSpPr>
        <p:spPr>
          <a:xfrm>
            <a:off x="313236" y="2676582"/>
            <a:ext cx="1982095" cy="369332"/>
          </a:xfrm>
          <a:prstGeom prst="rect">
            <a:avLst/>
          </a:prstGeom>
          <a:solidFill>
            <a:schemeClr val="bg1"/>
          </a:solidFill>
        </p:spPr>
        <p:txBody>
          <a:bodyPr wrap="square" lIns="91440" tIns="45720" rIns="91440" bIns="45720" rtlCol="0" anchor="t">
            <a:spAutoFit/>
          </a:bodyPr>
          <a:lstStyle/>
          <a:p>
            <a:pPr algn="ctr"/>
            <a:r>
              <a:rPr lang="en-US" b="1" dirty="0"/>
              <a:t>Extreme fuel</a:t>
            </a:r>
            <a:endParaRPr lang="en-AU" b="1" dirty="0"/>
          </a:p>
        </p:txBody>
      </p:sp>
      <p:sp>
        <p:nvSpPr>
          <p:cNvPr id="13" name="Rectangle 12">
            <a:extLst>
              <a:ext uri="{FF2B5EF4-FFF2-40B4-BE49-F238E27FC236}">
                <a16:creationId xmlns:a16="http://schemas.microsoft.com/office/drawing/2014/main" id="{9CE1EBF6-5C56-05F5-A328-8B4505F0B134}"/>
              </a:ext>
            </a:extLst>
          </p:cNvPr>
          <p:cNvSpPr/>
          <p:nvPr/>
        </p:nvSpPr>
        <p:spPr>
          <a:xfrm>
            <a:off x="9429529" y="3226162"/>
            <a:ext cx="2666082" cy="10906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2200" b="1" dirty="0">
                <a:solidFill>
                  <a:schemeClr val="accent6"/>
                </a:solidFill>
              </a:rPr>
              <a:t>Bonus question! </a:t>
            </a:r>
          </a:p>
          <a:p>
            <a:pPr algn="ctr"/>
            <a:r>
              <a:rPr lang="en-AU" b="1" dirty="0">
                <a:solidFill>
                  <a:schemeClr val="tx1"/>
                </a:solidFill>
              </a:rPr>
              <a:t>Is this a surface fire or a crown fire? </a:t>
            </a:r>
          </a:p>
        </p:txBody>
      </p:sp>
    </p:spTree>
    <p:extLst>
      <p:ext uri="{BB962C8B-B14F-4D97-AF65-F5344CB8AC3E}">
        <p14:creationId xmlns:p14="http://schemas.microsoft.com/office/powerpoint/2010/main" val="388197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C7B7B6B-9C52-4FB4-A9A6-1FAD5EC2F262}"/>
              </a:ext>
            </a:extLst>
          </p:cNvPr>
          <p:cNvSpPr txBox="1"/>
          <p:nvPr/>
        </p:nvSpPr>
        <p:spPr>
          <a:xfrm>
            <a:off x="342458" y="2021586"/>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5</a:t>
            </a:r>
          </a:p>
          <a:p>
            <a:pPr algn="ctr"/>
            <a:r>
              <a:rPr lang="en-US" sz="10000" b="1" dirty="0">
                <a:solidFill>
                  <a:srgbClr val="FFC000"/>
                </a:solidFill>
              </a:rPr>
              <a:t>WEATHER</a:t>
            </a:r>
            <a:r>
              <a:rPr lang="en-US" sz="8000" b="1" dirty="0">
                <a:solidFill>
                  <a:srgbClr val="FFC000"/>
                </a:solidFill>
              </a:rPr>
              <a:t> </a:t>
            </a:r>
            <a:endParaRPr lang="en-AU" sz="8000" b="1">
              <a:solidFill>
                <a:srgbClr val="FFC000"/>
              </a:solidFill>
            </a:endParaRPr>
          </a:p>
        </p:txBody>
      </p:sp>
    </p:spTree>
    <p:extLst>
      <p:ext uri="{BB962C8B-B14F-4D97-AF65-F5344CB8AC3E}">
        <p14:creationId xmlns:p14="http://schemas.microsoft.com/office/powerpoint/2010/main" val="4068094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FD9BB6-BB14-0893-AADD-BECF687BAB6C}"/>
              </a:ext>
            </a:extLst>
          </p:cNvPr>
          <p:cNvSpPr txBox="1"/>
          <p:nvPr/>
        </p:nvSpPr>
        <p:spPr>
          <a:xfrm>
            <a:off x="2511597" y="1351364"/>
            <a:ext cx="9041363" cy="1631216"/>
          </a:xfrm>
          <a:prstGeom prst="rect">
            <a:avLst/>
          </a:prstGeom>
          <a:noFill/>
        </p:spPr>
        <p:txBody>
          <a:bodyPr wrap="square" rtlCol="0">
            <a:spAutoFit/>
          </a:bodyPr>
          <a:lstStyle/>
          <a:p>
            <a:r>
              <a:rPr lang="en-AU" sz="5000" b="1" dirty="0">
                <a:solidFill>
                  <a:schemeClr val="bg1"/>
                </a:solidFill>
              </a:rPr>
              <a:t>How does the weather influence bushfire behaviour?</a:t>
            </a:r>
          </a:p>
        </p:txBody>
      </p:sp>
      <p:pic>
        <p:nvPicPr>
          <p:cNvPr id="5" name="Graphic 4" descr="Questions with solid fill">
            <a:extLst>
              <a:ext uri="{FF2B5EF4-FFF2-40B4-BE49-F238E27FC236}">
                <a16:creationId xmlns:a16="http://schemas.microsoft.com/office/drawing/2014/main" id="{F10C458A-2DEA-116A-FBFA-D79492232CC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5121" y="1366104"/>
            <a:ext cx="1616476" cy="1616476"/>
          </a:xfrm>
          <a:prstGeom prst="rect">
            <a:avLst/>
          </a:prstGeom>
        </p:spPr>
      </p:pic>
    </p:spTree>
    <p:extLst>
      <p:ext uri="{BB962C8B-B14F-4D97-AF65-F5344CB8AC3E}">
        <p14:creationId xmlns:p14="http://schemas.microsoft.com/office/powerpoint/2010/main" val="2450966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Online Media 2" title="Understanding Fire Weather">
            <a:hlinkClick r:id="" action="ppaction://media"/>
            <a:extLst>
              <a:ext uri="{FF2B5EF4-FFF2-40B4-BE49-F238E27FC236}">
                <a16:creationId xmlns:a16="http://schemas.microsoft.com/office/drawing/2014/main" id="{32247EE9-08E3-8897-FE81-648AE2ADAA49}"/>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99291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C07A92C-8DD4-3A47-FCA0-CAE133FBDA04}"/>
              </a:ext>
            </a:extLst>
          </p:cNvPr>
          <p:cNvSpPr/>
          <p:nvPr/>
        </p:nvSpPr>
        <p:spPr>
          <a:xfrm>
            <a:off x="6281087" y="3584382"/>
            <a:ext cx="5660956" cy="3179933"/>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3" name="Rectangle 22">
            <a:extLst>
              <a:ext uri="{FF2B5EF4-FFF2-40B4-BE49-F238E27FC236}">
                <a16:creationId xmlns:a16="http://schemas.microsoft.com/office/drawing/2014/main" id="{87CAEDA9-0AB6-84F2-245C-4C199A32F1BD}"/>
              </a:ext>
            </a:extLst>
          </p:cNvPr>
          <p:cNvSpPr/>
          <p:nvPr/>
        </p:nvSpPr>
        <p:spPr>
          <a:xfrm>
            <a:off x="249957" y="3584381"/>
            <a:ext cx="5672510" cy="3179933"/>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6" name="Rectangle 15">
            <a:extLst>
              <a:ext uri="{FF2B5EF4-FFF2-40B4-BE49-F238E27FC236}">
                <a16:creationId xmlns:a16="http://schemas.microsoft.com/office/drawing/2014/main" id="{CD1E519F-EAA7-0382-639E-34A3B6DC43F4}"/>
              </a:ext>
            </a:extLst>
          </p:cNvPr>
          <p:cNvSpPr/>
          <p:nvPr/>
        </p:nvSpPr>
        <p:spPr>
          <a:xfrm>
            <a:off x="6219753" y="169918"/>
            <a:ext cx="5660956" cy="310369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Rectangle 2">
            <a:extLst>
              <a:ext uri="{FF2B5EF4-FFF2-40B4-BE49-F238E27FC236}">
                <a16:creationId xmlns:a16="http://schemas.microsoft.com/office/drawing/2014/main" id="{50FFD8EF-A565-5E66-4678-C0377BFFB056}"/>
              </a:ext>
            </a:extLst>
          </p:cNvPr>
          <p:cNvSpPr/>
          <p:nvPr/>
        </p:nvSpPr>
        <p:spPr>
          <a:xfrm>
            <a:off x="241439" y="134376"/>
            <a:ext cx="5672510" cy="31392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6" name="Graphic 5" descr="Thermometer with solid fill">
            <a:extLst>
              <a:ext uri="{FF2B5EF4-FFF2-40B4-BE49-F238E27FC236}">
                <a16:creationId xmlns:a16="http://schemas.microsoft.com/office/drawing/2014/main" id="{691D8550-E24A-4495-93D3-102E0191106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1439" y="282833"/>
            <a:ext cx="886622" cy="886622"/>
          </a:xfrm>
          <a:prstGeom prst="rect">
            <a:avLst/>
          </a:prstGeom>
        </p:spPr>
      </p:pic>
      <p:sp>
        <p:nvSpPr>
          <p:cNvPr id="7" name="TextBox 6">
            <a:extLst>
              <a:ext uri="{FF2B5EF4-FFF2-40B4-BE49-F238E27FC236}">
                <a16:creationId xmlns:a16="http://schemas.microsoft.com/office/drawing/2014/main" id="{66B2C416-9159-4067-AAE2-5DB9FE358D4B}"/>
              </a:ext>
            </a:extLst>
          </p:cNvPr>
          <p:cNvSpPr txBox="1"/>
          <p:nvPr/>
        </p:nvSpPr>
        <p:spPr>
          <a:xfrm>
            <a:off x="6935367" y="162162"/>
            <a:ext cx="3831772" cy="630942"/>
          </a:xfrm>
          <a:prstGeom prst="rect">
            <a:avLst/>
          </a:prstGeom>
          <a:noFill/>
        </p:spPr>
        <p:txBody>
          <a:bodyPr wrap="square" rtlCol="0">
            <a:spAutoFit/>
          </a:bodyPr>
          <a:lstStyle/>
          <a:p>
            <a:r>
              <a:rPr lang="en-US" sz="3500" b="1"/>
              <a:t>RAIN</a:t>
            </a:r>
            <a:r>
              <a:rPr lang="en-US" sz="2800"/>
              <a:t> </a:t>
            </a:r>
            <a:endParaRPr lang="en-AU" sz="2800"/>
          </a:p>
        </p:txBody>
      </p:sp>
      <p:pic>
        <p:nvPicPr>
          <p:cNvPr id="11" name="Graphic 10" descr="Rain with solid fill">
            <a:extLst>
              <a:ext uri="{FF2B5EF4-FFF2-40B4-BE49-F238E27FC236}">
                <a16:creationId xmlns:a16="http://schemas.microsoft.com/office/drawing/2014/main" id="{9BFD6B7F-5CDC-468B-8229-A32AC27F1C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197141" y="156058"/>
            <a:ext cx="914400" cy="914400"/>
          </a:xfrm>
          <a:prstGeom prst="rect">
            <a:avLst/>
          </a:prstGeom>
        </p:spPr>
      </p:pic>
      <p:sp>
        <p:nvSpPr>
          <p:cNvPr id="12" name="TextBox 11">
            <a:extLst>
              <a:ext uri="{FF2B5EF4-FFF2-40B4-BE49-F238E27FC236}">
                <a16:creationId xmlns:a16="http://schemas.microsoft.com/office/drawing/2014/main" id="{E1FE98CB-0442-44D1-AD35-2FFA9FDB378F}"/>
              </a:ext>
            </a:extLst>
          </p:cNvPr>
          <p:cNvSpPr txBox="1"/>
          <p:nvPr/>
        </p:nvSpPr>
        <p:spPr>
          <a:xfrm>
            <a:off x="801742" y="3549005"/>
            <a:ext cx="3984171" cy="630942"/>
          </a:xfrm>
          <a:prstGeom prst="rect">
            <a:avLst/>
          </a:prstGeom>
          <a:noFill/>
        </p:spPr>
        <p:txBody>
          <a:bodyPr wrap="square" rtlCol="0">
            <a:spAutoFit/>
          </a:bodyPr>
          <a:lstStyle/>
          <a:p>
            <a:r>
              <a:rPr lang="en-US" sz="3500" b="1"/>
              <a:t>HUMIDITY</a:t>
            </a:r>
            <a:r>
              <a:rPr lang="en-US" sz="2800" b="1"/>
              <a:t> </a:t>
            </a:r>
          </a:p>
        </p:txBody>
      </p:sp>
      <p:pic>
        <p:nvPicPr>
          <p:cNvPr id="14" name="Graphic 13" descr="Water with solid fill">
            <a:extLst>
              <a:ext uri="{FF2B5EF4-FFF2-40B4-BE49-F238E27FC236}">
                <a16:creationId xmlns:a16="http://schemas.microsoft.com/office/drawing/2014/main" id="{C8DA662F-3409-434B-973F-3ACD9FAC636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4016" y="3520392"/>
            <a:ext cx="797767" cy="797767"/>
          </a:xfrm>
          <a:prstGeom prst="rect">
            <a:avLst/>
          </a:prstGeom>
        </p:spPr>
      </p:pic>
      <p:sp>
        <p:nvSpPr>
          <p:cNvPr id="17" name="TextBox 16">
            <a:extLst>
              <a:ext uri="{FF2B5EF4-FFF2-40B4-BE49-F238E27FC236}">
                <a16:creationId xmlns:a16="http://schemas.microsoft.com/office/drawing/2014/main" id="{A69D1890-56E7-4DD9-B7E7-FEC4A52F7B6C}"/>
              </a:ext>
            </a:extLst>
          </p:cNvPr>
          <p:cNvSpPr txBox="1"/>
          <p:nvPr/>
        </p:nvSpPr>
        <p:spPr>
          <a:xfrm>
            <a:off x="878662" y="174027"/>
            <a:ext cx="3984172" cy="630942"/>
          </a:xfrm>
          <a:prstGeom prst="rect">
            <a:avLst/>
          </a:prstGeom>
          <a:noFill/>
        </p:spPr>
        <p:txBody>
          <a:bodyPr wrap="square" rtlCol="0">
            <a:spAutoFit/>
          </a:bodyPr>
          <a:lstStyle/>
          <a:p>
            <a:r>
              <a:rPr lang="en-US" sz="3500" b="1"/>
              <a:t>TEMPERATURE</a:t>
            </a:r>
          </a:p>
        </p:txBody>
      </p:sp>
      <p:sp>
        <p:nvSpPr>
          <p:cNvPr id="18" name="TextBox 17">
            <a:extLst>
              <a:ext uri="{FF2B5EF4-FFF2-40B4-BE49-F238E27FC236}">
                <a16:creationId xmlns:a16="http://schemas.microsoft.com/office/drawing/2014/main" id="{C44F428C-C213-413B-BDB5-F3346403B4B0}"/>
              </a:ext>
            </a:extLst>
          </p:cNvPr>
          <p:cNvSpPr txBox="1"/>
          <p:nvPr/>
        </p:nvSpPr>
        <p:spPr>
          <a:xfrm>
            <a:off x="7088929" y="3623063"/>
            <a:ext cx="3638935" cy="630942"/>
          </a:xfrm>
          <a:prstGeom prst="rect">
            <a:avLst/>
          </a:prstGeom>
          <a:noFill/>
        </p:spPr>
        <p:txBody>
          <a:bodyPr wrap="square" rtlCol="0">
            <a:spAutoFit/>
          </a:bodyPr>
          <a:lstStyle/>
          <a:p>
            <a:r>
              <a:rPr lang="en-US" sz="3500" b="1"/>
              <a:t>WIND</a:t>
            </a:r>
            <a:r>
              <a:rPr lang="en-US" sz="2800" b="1"/>
              <a:t> </a:t>
            </a:r>
          </a:p>
        </p:txBody>
      </p:sp>
      <p:pic>
        <p:nvPicPr>
          <p:cNvPr id="20" name="Graphic 19" descr="Windy with solid fill">
            <a:extLst>
              <a:ext uri="{FF2B5EF4-FFF2-40B4-BE49-F238E27FC236}">
                <a16:creationId xmlns:a16="http://schemas.microsoft.com/office/drawing/2014/main" id="{985C5A24-3CEF-45E2-82E2-F39C7F1E831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6253931" y="3614172"/>
            <a:ext cx="914400" cy="914400"/>
          </a:xfrm>
          <a:prstGeom prst="rect">
            <a:avLst/>
          </a:prstGeom>
        </p:spPr>
      </p:pic>
      <p:sp>
        <p:nvSpPr>
          <p:cNvPr id="19" name="TextBox 18">
            <a:extLst>
              <a:ext uri="{FF2B5EF4-FFF2-40B4-BE49-F238E27FC236}">
                <a16:creationId xmlns:a16="http://schemas.microsoft.com/office/drawing/2014/main" id="{EC773218-8E60-4D62-9B5F-48D4B66F8A99}"/>
              </a:ext>
            </a:extLst>
          </p:cNvPr>
          <p:cNvSpPr txBox="1"/>
          <p:nvPr/>
        </p:nvSpPr>
        <p:spPr>
          <a:xfrm>
            <a:off x="899371" y="762460"/>
            <a:ext cx="4804671" cy="2400657"/>
          </a:xfrm>
          <a:prstGeom prst="rect">
            <a:avLst/>
          </a:prstGeom>
          <a:noFill/>
        </p:spPr>
        <p:txBody>
          <a:bodyPr wrap="square" lIns="91440" tIns="45720" rIns="91440" bIns="45720" anchor="t">
            <a:spAutoFit/>
          </a:bodyPr>
          <a:lstStyle/>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Temperature influences the amount of moisture content in fuel.</a:t>
            </a:r>
            <a:r>
              <a:rPr lang="en-US" sz="2000" dirty="0">
                <a:solidFill>
                  <a:srgbClr val="000000"/>
                </a:solidFill>
                <a:latin typeface="Calibri" panose="020F0502020204030204"/>
                <a:cs typeface="Heebo"/>
              </a:rPr>
              <a:t> </a:t>
            </a:r>
            <a:endPar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endParaRPr>
          </a:p>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As the</a:t>
            </a:r>
            <a:r>
              <a:rPr lang="en-US" sz="2000" dirty="0">
                <a:solidFill>
                  <a:srgbClr val="000000"/>
                </a:solidFill>
                <a:latin typeface="Calibri" panose="020F0502020204030204"/>
                <a:cs typeface="Heebo"/>
              </a:rPr>
              <a:t>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 temperature increases, the moisture content in the fuel decreases and it catches alight more easily.</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a:rPr>
              <a:t> </a:t>
            </a:r>
            <a:endParaRPr lang="en-US" sz="2000" b="0" i="0" u="none" strike="noStrike" kern="1200" cap="none" spc="0" normalizeH="0" baseline="0" noProof="0" dirty="0">
              <a:ln>
                <a:noFill/>
              </a:ln>
              <a:solidFill>
                <a:srgbClr val="000000"/>
              </a:solidFill>
              <a:effectLst/>
              <a:uLnTx/>
              <a:uFillTx/>
              <a:latin typeface="Calibri" panose="020F0502020204030204"/>
              <a:cs typeface="Heebo" pitchFamily="2" charset="-79"/>
            </a:endParaRPr>
          </a:p>
          <a:p>
            <a:pPr>
              <a:spcAft>
                <a:spcPts val="600"/>
              </a:spcAf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Higher temperatures also heat up the fine fuels, so they catch alight more easily.</a:t>
            </a:r>
            <a:r>
              <a:rPr lang="en-US" sz="2000" dirty="0">
                <a:solidFill>
                  <a:srgbClr val="000000"/>
                </a:solidFill>
                <a:latin typeface="Calibri" panose="020F0502020204030204"/>
                <a:cs typeface="Heebo"/>
              </a:rPr>
              <a:t>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1" name="TextBox 20">
            <a:extLst>
              <a:ext uri="{FF2B5EF4-FFF2-40B4-BE49-F238E27FC236}">
                <a16:creationId xmlns:a16="http://schemas.microsoft.com/office/drawing/2014/main" id="{32601CA3-8C9E-4317-9475-189F9E726A21}"/>
              </a:ext>
            </a:extLst>
          </p:cNvPr>
          <p:cNvSpPr txBox="1"/>
          <p:nvPr/>
        </p:nvSpPr>
        <p:spPr>
          <a:xfrm>
            <a:off x="778471" y="4208560"/>
            <a:ext cx="5046472" cy="232371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a:rPr>
              <a:t>In high humidity, the air feels damp and muggy. High humidity increases</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a:rPr>
              <a:t> the moisture content in the fine fuels, so they don’t catch alight easily</a:t>
            </a:r>
            <a:r>
              <a:rPr lang="en-US" sz="2000" dirty="0">
                <a:solidFill>
                  <a:srgbClr val="000000"/>
                </a:solidFill>
                <a:latin typeface="Calibri" panose="020F0502020204030204"/>
                <a:cs typeface="Heebo"/>
              </a:rPr>
              <a:t>.</a:t>
            </a:r>
            <a:endParaRPr kumimoji="0" lang="en-US" sz="2000" b="0" i="0" u="none" strike="noStrike" kern="1200" cap="none" spc="0" normalizeH="0" noProof="0" dirty="0">
              <a:ln>
                <a:noFill/>
              </a:ln>
              <a:solidFill>
                <a:srgbClr val="000000"/>
              </a:solidFill>
              <a:effectLst/>
              <a:uLnTx/>
              <a:uFillTx/>
              <a:latin typeface="Calibri" panose="020F0502020204030204"/>
              <a:ea typeface="+mn-ea"/>
              <a:cs typeface="Heebo" pitchFamily="2" charset="-79"/>
            </a:endParaRP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rPr>
              <a:t>In</a:t>
            </a:r>
            <a:r>
              <a:rPr kumimoji="0" lang="en-US" sz="2000" b="0" i="0" u="none" strike="noStrike" kern="1200" cap="none" spc="0" normalizeH="0" noProof="0" dirty="0">
                <a:ln>
                  <a:noFill/>
                </a:ln>
                <a:solidFill>
                  <a:srgbClr val="000000"/>
                </a:solidFill>
                <a:effectLst/>
                <a:uLnTx/>
                <a:uFillTx/>
                <a:latin typeface="Calibri" panose="020F0502020204030204"/>
                <a:ea typeface="+mn-ea"/>
                <a:cs typeface="Heebo" pitchFamily="2" charset="-79"/>
              </a:rPr>
              <a:t> </a:t>
            </a:r>
            <a:r>
              <a:rPr kumimoji="0" lang="en-US" sz="2000" b="0" i="0" u="none" strike="noStrike" kern="1200" cap="none" spc="0" normalizeH="0" baseline="0" noProof="0" dirty="0">
                <a:ln>
                  <a:noFill/>
                </a:ln>
                <a:solidFill>
                  <a:srgbClr val="000000"/>
                </a:solidFill>
                <a:effectLst/>
                <a:uLnTx/>
                <a:uFillTx/>
                <a:latin typeface="Calibri" panose="020F0502020204030204"/>
                <a:ea typeface="+mn-ea"/>
                <a:cs typeface="Heebo" pitchFamily="2" charset="-79"/>
              </a:rPr>
              <a:t>low humidity the air feels dry. Low humidity reduces the moisture content in the fine fuels, so they catch alight easily.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22" name="TextBox 21">
            <a:extLst>
              <a:ext uri="{FF2B5EF4-FFF2-40B4-BE49-F238E27FC236}">
                <a16:creationId xmlns:a16="http://schemas.microsoft.com/office/drawing/2014/main" id="{71B8D7FC-794A-45DB-BF6B-8E395A290D82}"/>
              </a:ext>
            </a:extLst>
          </p:cNvPr>
          <p:cNvSpPr txBox="1"/>
          <p:nvPr/>
        </p:nvSpPr>
        <p:spPr>
          <a:xfrm>
            <a:off x="6935367" y="762460"/>
            <a:ext cx="4791780" cy="2400657"/>
          </a:xfrm>
          <a:prstGeom prst="rect">
            <a:avLst/>
          </a:prstGeom>
          <a:noFill/>
        </p:spPr>
        <p:txBody>
          <a:bodyPr wrap="square" lIns="91440" tIns="45720" rIns="91440" bIns="45720" anchor="t">
            <a:spAutoFit/>
          </a:bodyPr>
          <a:lstStyle/>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Periods of rain encourage vegetation growth which increases the amount of fuel.</a:t>
            </a:r>
            <a:r>
              <a:rPr kumimoji="0" lang="en-US" sz="2000" b="0" i="0" u="none" strike="noStrike" kern="1200" cap="none" spc="0" normalizeH="0" noProof="0" dirty="0">
                <a:ln>
                  <a:noFill/>
                </a:ln>
                <a:effectLst/>
                <a:uLnTx/>
                <a:uFillTx/>
                <a:latin typeface="Calibri" panose="020F0502020204030204"/>
                <a:ea typeface="+mn-ea"/>
                <a:cs typeface="+mn-cs"/>
              </a:rPr>
              <a:t> </a:t>
            </a:r>
          </a:p>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A lack of rain dries out the fuel, so </a:t>
            </a:r>
            <a:r>
              <a:rPr lang="en-US" sz="2000" dirty="0">
                <a:latin typeface="Calibri" panose="020F0502020204030204"/>
              </a:rPr>
              <a:t>it</a:t>
            </a:r>
            <a:r>
              <a:rPr kumimoji="0" lang="en-US" sz="2000" b="0" i="0" u="none" strike="noStrike" kern="1200" cap="none" spc="0" normalizeH="0" baseline="0" noProof="0" dirty="0">
                <a:ln>
                  <a:noFill/>
                </a:ln>
                <a:effectLst/>
                <a:uLnTx/>
                <a:uFillTx/>
                <a:latin typeface="Calibri" panose="020F0502020204030204"/>
                <a:ea typeface="+mn-ea"/>
                <a:cs typeface="+mn-cs"/>
              </a:rPr>
              <a:t> catches alight more easily.</a:t>
            </a:r>
            <a:r>
              <a:rPr lang="en-US" sz="2000" dirty="0">
                <a:latin typeface="Calibri" panose="020F0502020204030204"/>
              </a:rPr>
              <a:t> </a:t>
            </a:r>
            <a:endParaRPr lang="en-US" sz="2000" b="0" i="0" u="none" strike="noStrike" kern="1200" cap="none" spc="0" normalizeH="0" baseline="0" noProof="0" dirty="0">
              <a:ln>
                <a:noFill/>
              </a:ln>
              <a:effectLst/>
              <a:uLnTx/>
              <a:uFillTx/>
              <a:latin typeface="Calibri" panose="020F0502020204030204"/>
              <a:cs typeface="Calibri"/>
            </a:endParaRPr>
          </a:p>
          <a:p>
            <a:pPr>
              <a:spcAft>
                <a:spcPts val="600"/>
              </a:spcAft>
              <a:defRPr/>
            </a:pPr>
            <a:r>
              <a:rPr kumimoji="0" lang="en-US" sz="2000" b="0" i="0" u="none" strike="noStrike" kern="1200" cap="none" spc="0" normalizeH="0" baseline="0" noProof="0" dirty="0">
                <a:ln>
                  <a:noFill/>
                </a:ln>
                <a:effectLst/>
                <a:uLnTx/>
                <a:uFillTx/>
                <a:latin typeface="Calibri" panose="020F0502020204030204"/>
                <a:ea typeface="+mn-ea"/>
                <a:cs typeface="+mn-cs"/>
              </a:rPr>
              <a:t>Periods of drought can lead to very dangerous bushfire </a:t>
            </a:r>
            <a:r>
              <a:rPr kumimoji="0" lang="en-US" sz="2000" b="0" i="0" u="none" strike="noStrike" kern="1200" cap="none" spc="0" normalizeH="0" baseline="0" noProof="0" dirty="0" err="1">
                <a:ln>
                  <a:noFill/>
                </a:ln>
                <a:effectLst/>
                <a:uLnTx/>
                <a:uFillTx/>
                <a:latin typeface="Calibri" panose="020F0502020204030204"/>
                <a:ea typeface="+mn-ea"/>
                <a:cs typeface="+mn-cs"/>
              </a:rPr>
              <a:t>behaviour</a:t>
            </a:r>
            <a:r>
              <a:rPr lang="en-US" sz="2000" dirty="0">
                <a:latin typeface="Calibri" panose="020F0502020204030204"/>
              </a:rPr>
              <a:t> </a:t>
            </a:r>
            <a:r>
              <a:rPr kumimoji="0" lang="en-US" sz="2000" b="0" i="0" u="none" strike="noStrike" kern="1200" cap="none" spc="0" normalizeH="0" baseline="0" noProof="0" dirty="0">
                <a:ln>
                  <a:noFill/>
                </a:ln>
                <a:effectLst/>
                <a:uLnTx/>
                <a:uFillTx/>
                <a:latin typeface="Calibri" panose="020F0502020204030204"/>
                <a:ea typeface="+mn-ea"/>
                <a:cs typeface="+mn-cs"/>
              </a:rPr>
              <a:t>because there is no moisture in the fuel. </a:t>
            </a:r>
            <a:endParaRPr lang="en-US" sz="2000" b="0" i="0" u="none" strike="noStrike" kern="1200" cap="none" spc="0" normalizeH="0" baseline="0" noProof="0" dirty="0">
              <a:ln>
                <a:noFill/>
              </a:ln>
              <a:effectLst/>
              <a:uLnTx/>
              <a:uFillTx/>
              <a:latin typeface="Calibri" panose="020F0502020204030204"/>
              <a:cs typeface="Calibri"/>
            </a:endParaRPr>
          </a:p>
        </p:txBody>
      </p:sp>
      <p:sp>
        <p:nvSpPr>
          <p:cNvPr id="25" name="TextBox 24">
            <a:extLst>
              <a:ext uri="{FF2B5EF4-FFF2-40B4-BE49-F238E27FC236}">
                <a16:creationId xmlns:a16="http://schemas.microsoft.com/office/drawing/2014/main" id="{73C7403F-DE89-4407-B2B8-E9E7BE422656}"/>
              </a:ext>
            </a:extLst>
          </p:cNvPr>
          <p:cNvSpPr txBox="1"/>
          <p:nvPr/>
        </p:nvSpPr>
        <p:spPr>
          <a:xfrm>
            <a:off x="6935367" y="4055880"/>
            <a:ext cx="4791780" cy="270843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Strong winds fan the flames and</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push the fire </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through the landscape.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Strong</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winds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carry embers through the air, starting new fires many kilometers ahead of the main fire.</a:t>
            </a:r>
            <a:r>
              <a:rPr kumimoji="0" lang="en-US" sz="2000" b="0" i="0" u="none" strike="noStrike" kern="1200" cap="none" spc="0" normalizeH="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 change in wind direction can push the fire in another direction and increase the size of the fire front. </a:t>
            </a:r>
            <a:endParaRPr kumimoji="0" lang="en-AU"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F1B83C0-538F-4FDE-1E4E-D9BCDB0566C1}"/>
              </a:ext>
            </a:extLst>
          </p:cNvPr>
          <p:cNvSpPr txBox="1"/>
          <p:nvPr/>
        </p:nvSpPr>
        <p:spPr>
          <a:xfrm>
            <a:off x="288020" y="2899644"/>
            <a:ext cx="490451" cy="369332"/>
          </a:xfrm>
          <a:prstGeom prst="rect">
            <a:avLst/>
          </a:prstGeom>
          <a:noFill/>
        </p:spPr>
        <p:txBody>
          <a:bodyPr wrap="square" rtlCol="0">
            <a:spAutoFit/>
          </a:bodyPr>
          <a:lstStyle/>
          <a:p>
            <a:r>
              <a:rPr lang="en-AU" b="1"/>
              <a:t>1. </a:t>
            </a:r>
          </a:p>
        </p:txBody>
      </p:sp>
      <p:sp>
        <p:nvSpPr>
          <p:cNvPr id="26" name="TextBox 25">
            <a:extLst>
              <a:ext uri="{FF2B5EF4-FFF2-40B4-BE49-F238E27FC236}">
                <a16:creationId xmlns:a16="http://schemas.microsoft.com/office/drawing/2014/main" id="{BE8D48B1-864D-3118-7C21-353E2B0CC203}"/>
              </a:ext>
            </a:extLst>
          </p:cNvPr>
          <p:cNvSpPr txBox="1"/>
          <p:nvPr/>
        </p:nvSpPr>
        <p:spPr>
          <a:xfrm>
            <a:off x="311290" y="6430358"/>
            <a:ext cx="490451" cy="369332"/>
          </a:xfrm>
          <a:prstGeom prst="rect">
            <a:avLst/>
          </a:prstGeom>
          <a:noFill/>
        </p:spPr>
        <p:txBody>
          <a:bodyPr wrap="square" rtlCol="0">
            <a:spAutoFit/>
          </a:bodyPr>
          <a:lstStyle/>
          <a:p>
            <a:r>
              <a:rPr lang="en-AU" b="1"/>
              <a:t>2. </a:t>
            </a:r>
          </a:p>
        </p:txBody>
      </p:sp>
      <p:sp>
        <p:nvSpPr>
          <p:cNvPr id="27" name="TextBox 26">
            <a:extLst>
              <a:ext uri="{FF2B5EF4-FFF2-40B4-BE49-F238E27FC236}">
                <a16:creationId xmlns:a16="http://schemas.microsoft.com/office/drawing/2014/main" id="{75B9B7D4-77FF-9A0C-AA02-4ECB8EDAE74C}"/>
              </a:ext>
            </a:extLst>
          </p:cNvPr>
          <p:cNvSpPr txBox="1"/>
          <p:nvPr/>
        </p:nvSpPr>
        <p:spPr>
          <a:xfrm>
            <a:off x="6292613" y="2899644"/>
            <a:ext cx="490451" cy="369332"/>
          </a:xfrm>
          <a:prstGeom prst="rect">
            <a:avLst/>
          </a:prstGeom>
          <a:noFill/>
        </p:spPr>
        <p:txBody>
          <a:bodyPr wrap="square" rtlCol="0">
            <a:spAutoFit/>
          </a:bodyPr>
          <a:lstStyle/>
          <a:p>
            <a:r>
              <a:rPr lang="en-AU" b="1" dirty="0"/>
              <a:t>3. </a:t>
            </a:r>
          </a:p>
        </p:txBody>
      </p:sp>
      <p:sp>
        <p:nvSpPr>
          <p:cNvPr id="28" name="TextBox 27">
            <a:extLst>
              <a:ext uri="{FF2B5EF4-FFF2-40B4-BE49-F238E27FC236}">
                <a16:creationId xmlns:a16="http://schemas.microsoft.com/office/drawing/2014/main" id="{B54BE3A8-4F5B-673A-B0E8-BA5677C49A23}"/>
              </a:ext>
            </a:extLst>
          </p:cNvPr>
          <p:cNvSpPr txBox="1"/>
          <p:nvPr/>
        </p:nvSpPr>
        <p:spPr>
          <a:xfrm>
            <a:off x="6296045" y="6424773"/>
            <a:ext cx="490451" cy="369332"/>
          </a:xfrm>
          <a:prstGeom prst="rect">
            <a:avLst/>
          </a:prstGeom>
          <a:noFill/>
        </p:spPr>
        <p:txBody>
          <a:bodyPr wrap="square" rtlCol="0">
            <a:spAutoFit/>
          </a:bodyPr>
          <a:lstStyle/>
          <a:p>
            <a:r>
              <a:rPr lang="en-AU" b="1"/>
              <a:t>4. </a:t>
            </a:r>
          </a:p>
        </p:txBody>
      </p:sp>
    </p:spTree>
    <p:extLst>
      <p:ext uri="{BB962C8B-B14F-4D97-AF65-F5344CB8AC3E}">
        <p14:creationId xmlns:p14="http://schemas.microsoft.com/office/powerpoint/2010/main" val="192416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2" grpId="0"/>
      <p:bldP spid="25"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C45C6E86-8495-0481-511A-562AFF21461A}"/>
              </a:ext>
            </a:extLst>
          </p:cNvPr>
          <p:cNvPicPr>
            <a:picLocks noChangeAspect="1"/>
          </p:cNvPicPr>
          <p:nvPr/>
        </p:nvPicPr>
        <p:blipFill>
          <a:blip r:embed="rId3"/>
          <a:stretch>
            <a:fillRect/>
          </a:stretch>
        </p:blipFill>
        <p:spPr>
          <a:xfrm>
            <a:off x="0" y="19064"/>
            <a:ext cx="12192000" cy="6819872"/>
          </a:xfrm>
          <a:prstGeom prst="rect">
            <a:avLst/>
          </a:prstGeom>
        </p:spPr>
      </p:pic>
    </p:spTree>
    <p:extLst>
      <p:ext uri="{BB962C8B-B14F-4D97-AF65-F5344CB8AC3E}">
        <p14:creationId xmlns:p14="http://schemas.microsoft.com/office/powerpoint/2010/main" val="33159541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2" name="Online Media 1" title="Lessons From The Past： Three Major Victorian Bushfires (modified)">
            <a:hlinkClick r:id="" action="ppaction://media"/>
            <a:extLst>
              <a:ext uri="{FF2B5EF4-FFF2-40B4-BE49-F238E27FC236}">
                <a16:creationId xmlns:a16="http://schemas.microsoft.com/office/drawing/2014/main" id="{DE1283D8-2A7C-C3CF-4C05-83300C142431}"/>
              </a:ext>
            </a:extLst>
          </p:cNvPr>
          <p:cNvPicPr>
            <a:picLocks noRot="1" noChangeAspect="1"/>
          </p:cNvPicPr>
          <p:nvPr>
            <a:videoFile r:link="rId1"/>
          </p:nvPr>
        </p:nvPicPr>
        <p:blipFill>
          <a:blip r:embed="rId4"/>
          <a:stretch>
            <a:fillRect/>
          </a:stretch>
        </p:blipFill>
        <p:spPr>
          <a:xfrm>
            <a:off x="4973" y="-4313"/>
            <a:ext cx="12154888" cy="6866626"/>
          </a:xfrm>
          <a:prstGeom prst="rect">
            <a:avLst/>
          </a:prstGeom>
        </p:spPr>
      </p:pic>
    </p:spTree>
    <p:extLst>
      <p:ext uri="{BB962C8B-B14F-4D97-AF65-F5344CB8AC3E}">
        <p14:creationId xmlns:p14="http://schemas.microsoft.com/office/powerpoint/2010/main" val="13416765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descr="Letter&#10;&#10;Description automatically generated">
            <a:extLst>
              <a:ext uri="{FF2B5EF4-FFF2-40B4-BE49-F238E27FC236}">
                <a16:creationId xmlns:a16="http://schemas.microsoft.com/office/drawing/2014/main" id="{50AECEF9-AD86-67C0-3FDD-E043AA14FF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5216" y="1502533"/>
            <a:ext cx="6852784" cy="4053349"/>
          </a:xfrm>
          <a:prstGeom prst="rect">
            <a:avLst/>
          </a:prstGeom>
        </p:spPr>
      </p:pic>
      <p:sp>
        <p:nvSpPr>
          <p:cNvPr id="6" name="TextBox 5">
            <a:extLst>
              <a:ext uri="{FF2B5EF4-FFF2-40B4-BE49-F238E27FC236}">
                <a16:creationId xmlns:a16="http://schemas.microsoft.com/office/drawing/2014/main" id="{C18092D4-2146-3266-F04D-962885D42F6A}"/>
              </a:ext>
            </a:extLst>
          </p:cNvPr>
          <p:cNvSpPr txBox="1"/>
          <p:nvPr/>
        </p:nvSpPr>
        <p:spPr>
          <a:xfrm>
            <a:off x="7511015" y="984677"/>
            <a:ext cx="4175769" cy="4462760"/>
          </a:xfrm>
          <a:prstGeom prst="rect">
            <a:avLst/>
          </a:prstGeom>
          <a:noFill/>
        </p:spPr>
        <p:txBody>
          <a:bodyPr wrap="square" rtlCol="0">
            <a:spAutoFit/>
          </a:bodyPr>
          <a:lstStyle/>
          <a:p>
            <a:endParaRPr lang="en-AU" sz="2400" b="1" dirty="0"/>
          </a:p>
          <a:p>
            <a:r>
              <a:rPr lang="en-AU" sz="2600" b="1" dirty="0"/>
              <a:t>We are going to go outside and estimate the temperature, humidity, rainfall since 9am and the wind speed and direction. </a:t>
            </a:r>
          </a:p>
          <a:p>
            <a:endParaRPr lang="en-AU" sz="2600" b="1" dirty="0"/>
          </a:p>
          <a:p>
            <a:r>
              <a:rPr lang="en-AU" sz="2600" b="1" dirty="0"/>
              <a:t>You will need to bring your </a:t>
            </a:r>
            <a:r>
              <a:rPr lang="en-AU" sz="2600" b="1" dirty="0">
                <a:solidFill>
                  <a:schemeClr val="bg1"/>
                </a:solidFill>
              </a:rPr>
              <a:t>FEELING THE WEATHER </a:t>
            </a:r>
            <a:r>
              <a:rPr lang="en-AU" sz="2600" b="1" dirty="0"/>
              <a:t>worksheet and a pen</a:t>
            </a:r>
          </a:p>
          <a:p>
            <a:r>
              <a:rPr lang="en-AU" sz="2600" b="1" dirty="0"/>
              <a:t>or pencil. </a:t>
            </a:r>
          </a:p>
        </p:txBody>
      </p:sp>
    </p:spTree>
    <p:extLst>
      <p:ext uri="{BB962C8B-B14F-4D97-AF65-F5344CB8AC3E}">
        <p14:creationId xmlns:p14="http://schemas.microsoft.com/office/powerpoint/2010/main" val="4888064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descr="A screenshot of a computer&#10;&#10;Description automatically generated">
            <a:extLst>
              <a:ext uri="{FF2B5EF4-FFF2-40B4-BE49-F238E27FC236}">
                <a16:creationId xmlns:a16="http://schemas.microsoft.com/office/drawing/2014/main" id="{52CB5E0F-1F4A-D4B7-6792-37A08B761638}"/>
              </a:ext>
            </a:extLst>
          </p:cNvPr>
          <p:cNvPicPr>
            <a:picLocks noChangeAspect="1"/>
          </p:cNvPicPr>
          <p:nvPr/>
        </p:nvPicPr>
        <p:blipFill rotWithShape="1">
          <a:blip r:embed="rId3">
            <a:extLst>
              <a:ext uri="{28A0092B-C50C-407E-A947-70E740481C1C}">
                <a14:useLocalDpi xmlns:a14="http://schemas.microsoft.com/office/drawing/2010/main" val="0"/>
              </a:ext>
            </a:extLst>
          </a:blip>
          <a:srcRect l="29297" t="6805" r="30156" b="8611"/>
          <a:stretch/>
        </p:blipFill>
        <p:spPr>
          <a:xfrm>
            <a:off x="7066067" y="502659"/>
            <a:ext cx="4943476" cy="5921271"/>
          </a:xfrm>
          <a:prstGeom prst="rect">
            <a:avLst/>
          </a:prstGeom>
        </p:spPr>
      </p:pic>
      <p:sp>
        <p:nvSpPr>
          <p:cNvPr id="6" name="TextBox 5">
            <a:extLst>
              <a:ext uri="{FF2B5EF4-FFF2-40B4-BE49-F238E27FC236}">
                <a16:creationId xmlns:a16="http://schemas.microsoft.com/office/drawing/2014/main" id="{893BA05C-49C8-88F7-C207-B7C5F497F174}"/>
              </a:ext>
            </a:extLst>
          </p:cNvPr>
          <p:cNvSpPr txBox="1"/>
          <p:nvPr/>
        </p:nvSpPr>
        <p:spPr>
          <a:xfrm>
            <a:off x="410546" y="315052"/>
            <a:ext cx="6813789" cy="4016484"/>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Ø"/>
            </a:pPr>
            <a:r>
              <a:rPr lang="en-AU" sz="3500" dirty="0"/>
              <a:t>Open your laptop</a:t>
            </a:r>
          </a:p>
          <a:p>
            <a:pPr marL="285750" indent="-285750">
              <a:buFont typeface="Wingdings" panose="05000000000000000000" pitchFamily="2" charset="2"/>
              <a:buChar char="Ø"/>
            </a:pPr>
            <a:r>
              <a:rPr lang="en-AU" sz="3500" dirty="0"/>
              <a:t>Open google </a:t>
            </a:r>
            <a:endParaRPr lang="en-AU" sz="3500" dirty="0">
              <a:cs typeface="Calibri"/>
            </a:endParaRPr>
          </a:p>
          <a:p>
            <a:pPr marL="285750" indent="-285750">
              <a:buFont typeface="Wingdings" panose="05000000000000000000" pitchFamily="2" charset="2"/>
              <a:buChar char="Ø"/>
            </a:pPr>
            <a:r>
              <a:rPr lang="en-AU" sz="3500" dirty="0"/>
              <a:t>Enter search words  </a:t>
            </a:r>
            <a:endParaRPr lang="en-AU" sz="3500" dirty="0">
              <a:cs typeface="Calibri"/>
            </a:endParaRPr>
          </a:p>
          <a:p>
            <a:r>
              <a:rPr lang="en-AU" sz="3500" dirty="0">
                <a:solidFill>
                  <a:schemeClr val="accent1"/>
                </a:solidFill>
              </a:rPr>
              <a:t>    BOM Weather </a:t>
            </a:r>
            <a:r>
              <a:rPr lang="en-AU" sz="3500" dirty="0"/>
              <a:t>and</a:t>
            </a:r>
            <a:r>
              <a:rPr lang="en-AU" sz="3500" dirty="0">
                <a:solidFill>
                  <a:schemeClr val="accent1"/>
                </a:solidFill>
              </a:rPr>
              <a:t> the name of  </a:t>
            </a:r>
          </a:p>
          <a:p>
            <a:r>
              <a:rPr lang="en-AU" sz="3500" dirty="0">
                <a:solidFill>
                  <a:schemeClr val="accent1"/>
                </a:solidFill>
              </a:rPr>
              <a:t>    your town or suburb </a:t>
            </a:r>
            <a:endParaRPr lang="en-AU" sz="3500" dirty="0">
              <a:solidFill>
                <a:schemeClr val="accent1"/>
              </a:solidFill>
              <a:cs typeface="Calibri"/>
            </a:endParaRPr>
          </a:p>
          <a:p>
            <a:pPr marL="685800" indent="-685800">
              <a:buFont typeface="Wingdings" panose="05000000000000000000" pitchFamily="2" charset="2"/>
              <a:buChar char="Ø"/>
            </a:pPr>
            <a:r>
              <a:rPr lang="en-AU" sz="3500" b="1" dirty="0"/>
              <a:t>Check your estimates!</a:t>
            </a:r>
            <a:endParaRPr lang="en-AU" sz="3500" b="1" dirty="0">
              <a:cs typeface="Calibri"/>
            </a:endParaRPr>
          </a:p>
          <a:p>
            <a:endParaRPr lang="en-AU" sz="4500" b="1" dirty="0">
              <a:cs typeface="Calibri"/>
            </a:endParaRPr>
          </a:p>
        </p:txBody>
      </p:sp>
      <p:pic>
        <p:nvPicPr>
          <p:cNvPr id="8" name="Picture 7" descr="A picture containing shape&#10;&#10;Description automatically generated">
            <a:extLst>
              <a:ext uri="{FF2B5EF4-FFF2-40B4-BE49-F238E27FC236}">
                <a16:creationId xmlns:a16="http://schemas.microsoft.com/office/drawing/2014/main" id="{C6A30B6D-D851-0A76-C7E5-E1726D53C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7135" y="3894090"/>
            <a:ext cx="4231177" cy="2529841"/>
          </a:xfrm>
          <a:prstGeom prst="rect">
            <a:avLst/>
          </a:prstGeom>
        </p:spPr>
      </p:pic>
    </p:spTree>
    <p:extLst>
      <p:ext uri="{BB962C8B-B14F-4D97-AF65-F5344CB8AC3E}">
        <p14:creationId xmlns:p14="http://schemas.microsoft.com/office/powerpoint/2010/main" val="25317047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64CA052-E13A-ACCF-9965-13865A0F3EE1}"/>
              </a:ext>
            </a:extLst>
          </p:cNvPr>
          <p:cNvSpPr txBox="1"/>
          <p:nvPr/>
        </p:nvSpPr>
        <p:spPr>
          <a:xfrm>
            <a:off x="2511597" y="1351364"/>
            <a:ext cx="9041363" cy="1631216"/>
          </a:xfrm>
          <a:prstGeom prst="rect">
            <a:avLst/>
          </a:prstGeom>
          <a:noFill/>
        </p:spPr>
        <p:txBody>
          <a:bodyPr wrap="square" rtlCol="0">
            <a:spAutoFit/>
          </a:bodyPr>
          <a:lstStyle/>
          <a:p>
            <a:pPr algn="ctr"/>
            <a:r>
              <a:rPr lang="en-AU" sz="5000" b="1" dirty="0">
                <a:solidFill>
                  <a:schemeClr val="bg1"/>
                </a:solidFill>
              </a:rPr>
              <a:t>How would a bushfire behave in today’s weather conditions? </a:t>
            </a:r>
          </a:p>
        </p:txBody>
      </p:sp>
      <p:pic>
        <p:nvPicPr>
          <p:cNvPr id="7" name="Graphic 6" descr="Thermometer with solid fill">
            <a:extLst>
              <a:ext uri="{FF2B5EF4-FFF2-40B4-BE49-F238E27FC236}">
                <a16:creationId xmlns:a16="http://schemas.microsoft.com/office/drawing/2014/main" id="{81341888-2B1F-3B97-4C71-9BF8DE58D9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09339" y="3429000"/>
            <a:ext cx="1209480" cy="1209480"/>
          </a:xfrm>
          <a:prstGeom prst="rect">
            <a:avLst/>
          </a:prstGeom>
        </p:spPr>
      </p:pic>
      <p:pic>
        <p:nvPicPr>
          <p:cNvPr id="8" name="Graphic 7" descr="Rain with solid fill">
            <a:extLst>
              <a:ext uri="{FF2B5EF4-FFF2-40B4-BE49-F238E27FC236}">
                <a16:creationId xmlns:a16="http://schemas.microsoft.com/office/drawing/2014/main" id="{F4589FDF-33DD-C525-AE5B-CCAFF34F4E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573672" y="3348133"/>
            <a:ext cx="1325564" cy="1325564"/>
          </a:xfrm>
          <a:prstGeom prst="rect">
            <a:avLst/>
          </a:prstGeom>
        </p:spPr>
      </p:pic>
      <p:pic>
        <p:nvPicPr>
          <p:cNvPr id="9" name="Graphic 8" descr="Water with solid fill">
            <a:extLst>
              <a:ext uri="{FF2B5EF4-FFF2-40B4-BE49-F238E27FC236}">
                <a16:creationId xmlns:a16="http://schemas.microsoft.com/office/drawing/2014/main" id="{02748F7E-0C91-E15F-3BB4-68A18DB48B2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004052" y="3464217"/>
            <a:ext cx="1209480" cy="1209480"/>
          </a:xfrm>
          <a:prstGeom prst="rect">
            <a:avLst/>
          </a:prstGeom>
        </p:spPr>
      </p:pic>
      <p:pic>
        <p:nvPicPr>
          <p:cNvPr id="10" name="Graphic 9" descr="Windy with solid fill">
            <a:extLst>
              <a:ext uri="{FF2B5EF4-FFF2-40B4-BE49-F238E27FC236}">
                <a16:creationId xmlns:a16="http://schemas.microsoft.com/office/drawing/2014/main" id="{BEF801D3-500A-1621-978B-8B6884F7C980}"/>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073437" y="3509952"/>
            <a:ext cx="1227327" cy="1227327"/>
          </a:xfrm>
          <a:prstGeom prst="rect">
            <a:avLst/>
          </a:prstGeom>
        </p:spPr>
      </p:pic>
      <p:pic>
        <p:nvPicPr>
          <p:cNvPr id="2" name="Graphic 1" descr="Questions with solid fill">
            <a:extLst>
              <a:ext uri="{FF2B5EF4-FFF2-40B4-BE49-F238E27FC236}">
                <a16:creationId xmlns:a16="http://schemas.microsoft.com/office/drawing/2014/main" id="{46A7DAB3-EC8E-D4A8-6D77-43A471E79522}"/>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996593" y="1351364"/>
            <a:ext cx="1616476" cy="1616476"/>
          </a:xfrm>
          <a:prstGeom prst="rect">
            <a:avLst/>
          </a:prstGeom>
        </p:spPr>
      </p:pic>
      <p:sp>
        <p:nvSpPr>
          <p:cNvPr id="3" name="TextBox 2">
            <a:extLst>
              <a:ext uri="{FF2B5EF4-FFF2-40B4-BE49-F238E27FC236}">
                <a16:creationId xmlns:a16="http://schemas.microsoft.com/office/drawing/2014/main" id="{65BBA80A-70BB-DEE3-AEAC-85FEA685425D}"/>
              </a:ext>
            </a:extLst>
          </p:cNvPr>
          <p:cNvSpPr txBox="1"/>
          <p:nvPr/>
        </p:nvSpPr>
        <p:spPr>
          <a:xfrm>
            <a:off x="1216329" y="4623234"/>
            <a:ext cx="1874616" cy="461665"/>
          </a:xfrm>
          <a:prstGeom prst="rect">
            <a:avLst/>
          </a:prstGeom>
          <a:noFill/>
        </p:spPr>
        <p:txBody>
          <a:bodyPr wrap="none" rtlCol="0">
            <a:spAutoFit/>
          </a:bodyPr>
          <a:lstStyle/>
          <a:p>
            <a:r>
              <a:rPr lang="en-AU" sz="2400" b="1" dirty="0"/>
              <a:t>Temperature</a:t>
            </a:r>
            <a:r>
              <a:rPr lang="en-AU" dirty="0"/>
              <a:t> </a:t>
            </a:r>
          </a:p>
        </p:txBody>
      </p:sp>
      <p:sp>
        <p:nvSpPr>
          <p:cNvPr id="5" name="TextBox 4">
            <a:extLst>
              <a:ext uri="{FF2B5EF4-FFF2-40B4-BE49-F238E27FC236}">
                <a16:creationId xmlns:a16="http://schemas.microsoft.com/office/drawing/2014/main" id="{B24C0028-51AF-4E66-43F0-3E42857A6304}"/>
              </a:ext>
            </a:extLst>
          </p:cNvPr>
          <p:cNvSpPr txBox="1"/>
          <p:nvPr/>
        </p:nvSpPr>
        <p:spPr>
          <a:xfrm>
            <a:off x="3930690" y="4623233"/>
            <a:ext cx="1484702" cy="461665"/>
          </a:xfrm>
          <a:prstGeom prst="rect">
            <a:avLst/>
          </a:prstGeom>
          <a:noFill/>
        </p:spPr>
        <p:txBody>
          <a:bodyPr wrap="none" rtlCol="0">
            <a:spAutoFit/>
          </a:bodyPr>
          <a:lstStyle/>
          <a:p>
            <a:r>
              <a:rPr lang="en-AU" sz="2400" b="1" dirty="0"/>
              <a:t>Humidity </a:t>
            </a:r>
            <a:r>
              <a:rPr lang="en-AU" dirty="0"/>
              <a:t> </a:t>
            </a:r>
          </a:p>
        </p:txBody>
      </p:sp>
      <p:sp>
        <p:nvSpPr>
          <p:cNvPr id="11" name="TextBox 10">
            <a:extLst>
              <a:ext uri="{FF2B5EF4-FFF2-40B4-BE49-F238E27FC236}">
                <a16:creationId xmlns:a16="http://schemas.microsoft.com/office/drawing/2014/main" id="{CC473293-0117-0AC8-EF40-BD5C7099C76E}"/>
              </a:ext>
            </a:extLst>
          </p:cNvPr>
          <p:cNvSpPr txBox="1"/>
          <p:nvPr/>
        </p:nvSpPr>
        <p:spPr>
          <a:xfrm>
            <a:off x="6673685" y="4614557"/>
            <a:ext cx="1266501" cy="461665"/>
          </a:xfrm>
          <a:prstGeom prst="rect">
            <a:avLst/>
          </a:prstGeom>
          <a:noFill/>
        </p:spPr>
        <p:txBody>
          <a:bodyPr wrap="none" rtlCol="0">
            <a:spAutoFit/>
          </a:bodyPr>
          <a:lstStyle/>
          <a:p>
            <a:r>
              <a:rPr lang="en-AU" sz="2400" b="1" dirty="0"/>
              <a:t>Rainfall </a:t>
            </a:r>
            <a:r>
              <a:rPr lang="en-AU" dirty="0"/>
              <a:t> </a:t>
            </a:r>
          </a:p>
        </p:txBody>
      </p:sp>
      <p:sp>
        <p:nvSpPr>
          <p:cNvPr id="12" name="TextBox 11">
            <a:extLst>
              <a:ext uri="{FF2B5EF4-FFF2-40B4-BE49-F238E27FC236}">
                <a16:creationId xmlns:a16="http://schemas.microsoft.com/office/drawing/2014/main" id="{535DE469-20DF-E9AF-38ED-D54284FDB753}"/>
              </a:ext>
            </a:extLst>
          </p:cNvPr>
          <p:cNvSpPr txBox="1"/>
          <p:nvPr/>
        </p:nvSpPr>
        <p:spPr>
          <a:xfrm>
            <a:off x="9270245" y="4614556"/>
            <a:ext cx="1266501" cy="461665"/>
          </a:xfrm>
          <a:prstGeom prst="rect">
            <a:avLst/>
          </a:prstGeom>
          <a:noFill/>
        </p:spPr>
        <p:txBody>
          <a:bodyPr wrap="square" rtlCol="0">
            <a:spAutoFit/>
          </a:bodyPr>
          <a:lstStyle/>
          <a:p>
            <a:r>
              <a:rPr lang="en-AU" sz="2400" b="1" dirty="0"/>
              <a:t>Wind</a:t>
            </a:r>
            <a:r>
              <a:rPr lang="en-AU" b="1" dirty="0"/>
              <a:t> </a:t>
            </a:r>
          </a:p>
        </p:txBody>
      </p:sp>
    </p:spTree>
    <p:extLst>
      <p:ext uri="{BB962C8B-B14F-4D97-AF65-F5344CB8AC3E}">
        <p14:creationId xmlns:p14="http://schemas.microsoft.com/office/powerpoint/2010/main" val="33887264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8E43E4F4-2229-05E0-810E-F5D0FD29E59A}"/>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0DF0A302-3BB0-9442-16BB-94E447ED956C}"/>
              </a:ext>
            </a:extLst>
          </p:cNvPr>
          <p:cNvSpPr txBox="1"/>
          <p:nvPr/>
        </p:nvSpPr>
        <p:spPr>
          <a:xfrm>
            <a:off x="3051258" y="1202698"/>
            <a:ext cx="7074038" cy="1631216"/>
          </a:xfrm>
          <a:prstGeom prst="rect">
            <a:avLst/>
          </a:prstGeom>
          <a:noFill/>
        </p:spPr>
        <p:txBody>
          <a:bodyPr wrap="square" rtlCol="0">
            <a:spAutoFit/>
          </a:bodyPr>
          <a:lstStyle/>
          <a:p>
            <a:r>
              <a:rPr lang="en-AU" sz="10000" b="1" dirty="0"/>
              <a:t>QUIZ TIME!</a:t>
            </a:r>
          </a:p>
        </p:txBody>
      </p:sp>
      <p:pic>
        <p:nvPicPr>
          <p:cNvPr id="3" name="Graphic 2" descr="Checklist">
            <a:extLst>
              <a:ext uri="{FF2B5EF4-FFF2-40B4-BE49-F238E27FC236}">
                <a16:creationId xmlns:a16="http://schemas.microsoft.com/office/drawing/2014/main" id="{86004829-597E-A9A5-0E5A-87BD7A31B8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7782" y="2833914"/>
            <a:ext cx="2353235" cy="2353235"/>
          </a:xfrm>
          <a:prstGeom prst="rect">
            <a:avLst/>
          </a:prstGeom>
        </p:spPr>
      </p:pic>
    </p:spTree>
    <p:extLst>
      <p:ext uri="{BB962C8B-B14F-4D97-AF65-F5344CB8AC3E}">
        <p14:creationId xmlns:p14="http://schemas.microsoft.com/office/powerpoint/2010/main" val="33628875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Graphic 5" descr="Artist">
            <a:extLst>
              <a:ext uri="{FF2B5EF4-FFF2-40B4-BE49-F238E27FC236}">
                <a16:creationId xmlns:a16="http://schemas.microsoft.com/office/drawing/2014/main" id="{31F3B564-51AB-D7AE-F957-C8FA09A0AD5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4400" y="116114"/>
            <a:ext cx="1277257" cy="1277257"/>
          </a:xfrm>
          <a:prstGeom prst="rect">
            <a:avLst/>
          </a:prstGeom>
        </p:spPr>
      </p:pic>
      <p:sp>
        <p:nvSpPr>
          <p:cNvPr id="7" name="TextBox 6">
            <a:extLst>
              <a:ext uri="{FF2B5EF4-FFF2-40B4-BE49-F238E27FC236}">
                <a16:creationId xmlns:a16="http://schemas.microsoft.com/office/drawing/2014/main" id="{77671644-3401-897A-176D-7F7EFBE83B58}"/>
              </a:ext>
            </a:extLst>
          </p:cNvPr>
          <p:cNvSpPr txBox="1"/>
          <p:nvPr/>
        </p:nvSpPr>
        <p:spPr>
          <a:xfrm>
            <a:off x="2423885" y="323855"/>
            <a:ext cx="9422899" cy="861774"/>
          </a:xfrm>
          <a:prstGeom prst="rect">
            <a:avLst/>
          </a:prstGeom>
          <a:noFill/>
        </p:spPr>
        <p:txBody>
          <a:bodyPr wrap="square" rtlCol="0">
            <a:spAutoFit/>
          </a:bodyPr>
          <a:lstStyle/>
          <a:p>
            <a:r>
              <a:rPr lang="en-AU" sz="5000" b="1" dirty="0">
                <a:solidFill>
                  <a:schemeClr val="bg1"/>
                </a:solidFill>
              </a:rPr>
              <a:t>BE BUSHFIRE WEATHER WISE </a:t>
            </a:r>
          </a:p>
        </p:txBody>
      </p:sp>
      <p:sp>
        <p:nvSpPr>
          <p:cNvPr id="10" name="TextBox 9">
            <a:extLst>
              <a:ext uri="{FF2B5EF4-FFF2-40B4-BE49-F238E27FC236}">
                <a16:creationId xmlns:a16="http://schemas.microsoft.com/office/drawing/2014/main" id="{95A0A561-105D-5939-FDEA-C0B772BA3108}"/>
              </a:ext>
            </a:extLst>
          </p:cNvPr>
          <p:cNvSpPr txBox="1"/>
          <p:nvPr/>
        </p:nvSpPr>
        <p:spPr>
          <a:xfrm>
            <a:off x="747486" y="1431022"/>
            <a:ext cx="10697028" cy="2477601"/>
          </a:xfrm>
          <a:prstGeom prst="rect">
            <a:avLst/>
          </a:prstGeom>
          <a:noFill/>
        </p:spPr>
        <p:txBody>
          <a:bodyPr wrap="square" rtlCol="0">
            <a:spAutoFit/>
          </a:bodyPr>
          <a:lstStyle/>
          <a:p>
            <a:r>
              <a:rPr lang="en-AU" sz="3000" b="1" dirty="0"/>
              <a:t>THE PROBLEM </a:t>
            </a:r>
          </a:p>
          <a:p>
            <a:r>
              <a:rPr lang="en-AU" sz="3000" dirty="0">
                <a:solidFill>
                  <a:schemeClr val="bg1"/>
                </a:solidFill>
              </a:rPr>
              <a:t>Some people don’t understand the influence of weather on fire behaviour. This means that on a hot, dry, windy day with low humidity,  they don’t think about the possibility of bushfires and they don’t take the necessary precautions. </a:t>
            </a:r>
          </a:p>
        </p:txBody>
      </p:sp>
      <p:sp>
        <p:nvSpPr>
          <p:cNvPr id="11" name="TextBox 10">
            <a:extLst>
              <a:ext uri="{FF2B5EF4-FFF2-40B4-BE49-F238E27FC236}">
                <a16:creationId xmlns:a16="http://schemas.microsoft.com/office/drawing/2014/main" id="{850EAED1-6C92-6AE4-FD05-CDE11FE1C396}"/>
              </a:ext>
            </a:extLst>
          </p:cNvPr>
          <p:cNvSpPr txBox="1"/>
          <p:nvPr/>
        </p:nvSpPr>
        <p:spPr>
          <a:xfrm>
            <a:off x="747486" y="4058108"/>
            <a:ext cx="10697028" cy="2400657"/>
          </a:xfrm>
          <a:prstGeom prst="rect">
            <a:avLst/>
          </a:prstGeom>
          <a:noFill/>
        </p:spPr>
        <p:txBody>
          <a:bodyPr wrap="square" rtlCol="0">
            <a:spAutoFit/>
          </a:bodyPr>
          <a:lstStyle/>
          <a:p>
            <a:r>
              <a:rPr lang="en-AU" sz="3000" b="1" dirty="0"/>
              <a:t>YOUR TASK </a:t>
            </a:r>
          </a:p>
          <a:p>
            <a:r>
              <a:rPr lang="en-AU" sz="3000" dirty="0">
                <a:solidFill>
                  <a:schemeClr val="bg1"/>
                </a:solidFill>
              </a:rPr>
              <a:t>Create a poster that teaches people about the influence of weather on fire behaviour. It must include information about temperature, humidity, rainfall and wind. </a:t>
            </a:r>
            <a:r>
              <a:rPr lang="en-US" sz="3000" dirty="0">
                <a:solidFill>
                  <a:schemeClr val="bg1"/>
                </a:solidFill>
              </a:rPr>
              <a:t>Use text and images to make it eye catching and engaging. Be creative, but stick to the facts!</a:t>
            </a:r>
            <a:endParaRPr lang="en-AU" sz="3000" dirty="0">
              <a:solidFill>
                <a:schemeClr val="bg1"/>
              </a:solidFill>
            </a:endParaRPr>
          </a:p>
        </p:txBody>
      </p:sp>
    </p:spTree>
    <p:extLst>
      <p:ext uri="{BB962C8B-B14F-4D97-AF65-F5344CB8AC3E}">
        <p14:creationId xmlns:p14="http://schemas.microsoft.com/office/powerpoint/2010/main" val="356491059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AE413F-D71F-4773-BD78-A6361CA18D44}"/>
              </a:ext>
            </a:extLst>
          </p:cNvPr>
          <p:cNvSpPr txBox="1"/>
          <p:nvPr/>
        </p:nvSpPr>
        <p:spPr>
          <a:xfrm>
            <a:off x="473086" y="2228671"/>
            <a:ext cx="10770578" cy="2400657"/>
          </a:xfrm>
          <a:prstGeom prst="rect">
            <a:avLst/>
          </a:prstGeom>
          <a:noFill/>
          <a:ln>
            <a:noFill/>
          </a:ln>
        </p:spPr>
        <p:txBody>
          <a:bodyPr wrap="square" lIns="91440" tIns="45720" rIns="91440" bIns="45720" rtlCol="0" anchor="t">
            <a:spAutoFit/>
          </a:bodyPr>
          <a:lstStyle/>
          <a:p>
            <a:pPr algn="ctr"/>
            <a:r>
              <a:rPr lang="en-US" sz="5000" b="1" dirty="0">
                <a:solidFill>
                  <a:srgbClr val="FFC000"/>
                </a:solidFill>
              </a:rPr>
              <a:t>PART 6</a:t>
            </a:r>
          </a:p>
          <a:p>
            <a:pPr algn="ctr"/>
            <a:r>
              <a:rPr lang="en-US" sz="10000" b="1" dirty="0">
                <a:solidFill>
                  <a:srgbClr val="FFC000"/>
                </a:solidFill>
              </a:rPr>
              <a:t>TOPOGRAPHY</a:t>
            </a:r>
            <a:r>
              <a:rPr lang="en-US" sz="8000" b="1" dirty="0">
                <a:solidFill>
                  <a:srgbClr val="FFC000"/>
                </a:solidFill>
              </a:rPr>
              <a:t> </a:t>
            </a:r>
            <a:endParaRPr lang="en-AU" sz="8000" b="1">
              <a:solidFill>
                <a:srgbClr val="FFC000"/>
              </a:solidFill>
            </a:endParaRPr>
          </a:p>
        </p:txBody>
      </p:sp>
    </p:spTree>
    <p:extLst>
      <p:ext uri="{BB962C8B-B14F-4D97-AF65-F5344CB8AC3E}">
        <p14:creationId xmlns:p14="http://schemas.microsoft.com/office/powerpoint/2010/main" val="248256937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3E5C9C-24E5-4C9A-B53B-7081D35C2D87}"/>
              </a:ext>
            </a:extLst>
          </p:cNvPr>
          <p:cNvSpPr txBox="1"/>
          <p:nvPr/>
        </p:nvSpPr>
        <p:spPr>
          <a:xfrm>
            <a:off x="3469951" y="2490281"/>
            <a:ext cx="7343192" cy="938719"/>
          </a:xfrm>
          <a:prstGeom prst="rect">
            <a:avLst/>
          </a:prstGeom>
          <a:noFill/>
        </p:spPr>
        <p:txBody>
          <a:bodyPr wrap="square" rtlCol="0">
            <a:spAutoFit/>
          </a:bodyPr>
          <a:lstStyle/>
          <a:p>
            <a:r>
              <a:rPr lang="en-US" sz="5500" b="1" dirty="0">
                <a:solidFill>
                  <a:schemeClr val="bg1"/>
                </a:solidFill>
              </a:rPr>
              <a:t>WHAT IS TOPOGRAPHY? </a:t>
            </a:r>
            <a:endParaRPr lang="en-AU" sz="5500" b="1" dirty="0">
              <a:solidFill>
                <a:schemeClr val="bg1"/>
              </a:solidFill>
            </a:endParaRPr>
          </a:p>
        </p:txBody>
      </p:sp>
      <p:pic>
        <p:nvPicPr>
          <p:cNvPr id="2" name="Graphic 1" descr="Questions with solid fill">
            <a:extLst>
              <a:ext uri="{FF2B5EF4-FFF2-40B4-BE49-F238E27FC236}">
                <a16:creationId xmlns:a16="http://schemas.microsoft.com/office/drawing/2014/main" id="{EA8BCECE-AADA-A4F6-B33F-9D9C6785B09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8460" y="2013894"/>
            <a:ext cx="1891491" cy="1891491"/>
          </a:xfrm>
          <a:prstGeom prst="rect">
            <a:avLst/>
          </a:prstGeom>
        </p:spPr>
      </p:pic>
    </p:spTree>
    <p:extLst>
      <p:ext uri="{BB962C8B-B14F-4D97-AF65-F5344CB8AC3E}">
        <p14:creationId xmlns:p14="http://schemas.microsoft.com/office/powerpoint/2010/main" val="25460549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ACAF81-FE4D-4742-B815-0B1287EA640B}"/>
              </a:ext>
            </a:extLst>
          </p:cNvPr>
          <p:cNvSpPr txBox="1"/>
          <p:nvPr/>
        </p:nvSpPr>
        <p:spPr>
          <a:xfrm>
            <a:off x="257215" y="291058"/>
            <a:ext cx="11616922" cy="1552348"/>
          </a:xfrm>
          <a:prstGeom prst="rect">
            <a:avLst/>
          </a:prstGeom>
          <a:solidFill>
            <a:schemeClr val="accent5"/>
          </a:solidFill>
        </p:spPr>
        <p:txBody>
          <a:bodyPr wrap="square" lIns="0" rIns="144000">
            <a:spAutoFit/>
          </a:bodyPr>
          <a:lstStyle/>
          <a:p>
            <a:pPr marL="457200">
              <a:lnSpc>
                <a:spcPct val="107000"/>
              </a:lnSpc>
              <a:spcAft>
                <a:spcPts val="800"/>
              </a:spcAft>
            </a:pPr>
            <a:r>
              <a:rPr lang="en-AU" sz="3000" b="1" dirty="0">
                <a:effectLst/>
                <a:latin typeface="Calibri" panose="020F0502020204030204" pitchFamily="34" charset="0"/>
                <a:ea typeface="Calibri" panose="020F0502020204030204" pitchFamily="34" charset="0"/>
                <a:cs typeface="Times New Roman" panose="02020603050405020304" pitchFamily="18" charset="0"/>
              </a:rPr>
              <a:t>Topography</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is the ‘</a:t>
            </a:r>
            <a:r>
              <a:rPr lang="en-AU" sz="3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lay of the land’. It </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describes the physical features of an area of land. These features include natural formations, such as hills, mountains, valleys, rivers, lakes</a:t>
            </a:r>
            <a:r>
              <a:rPr lang="en-AU" sz="3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and plains.  </a:t>
            </a:r>
            <a:r>
              <a:rPr lang="en-AU" sz="3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1026" name="Picture 2" descr="Topography Examples">
            <a:extLst>
              <a:ext uri="{FF2B5EF4-FFF2-40B4-BE49-F238E27FC236}">
                <a16:creationId xmlns:a16="http://schemas.microsoft.com/office/drawing/2014/main" id="{F9242827-C56D-495F-8887-1FCE339907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215" y="1959429"/>
            <a:ext cx="8409861" cy="45907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CC22B26-7DE6-42FD-8010-FD3C9B48A655}"/>
              </a:ext>
            </a:extLst>
          </p:cNvPr>
          <p:cNvSpPr txBox="1"/>
          <p:nvPr/>
        </p:nvSpPr>
        <p:spPr>
          <a:xfrm>
            <a:off x="2119449" y="6550223"/>
            <a:ext cx="6097554" cy="307777"/>
          </a:xfrm>
          <a:prstGeom prst="rect">
            <a:avLst/>
          </a:prstGeom>
          <a:noFill/>
        </p:spPr>
        <p:txBody>
          <a:bodyPr wrap="square" lIns="91440" tIns="45720" rIns="91440" bIns="45720" anchor="t">
            <a:spAutoFit/>
          </a:bodyPr>
          <a:lstStyle/>
          <a:p>
            <a:endParaRPr lang="en-AU" sz="1400" dirty="0">
              <a:cs typeface="Calibri"/>
            </a:endParaRPr>
          </a:p>
        </p:txBody>
      </p:sp>
      <p:sp>
        <p:nvSpPr>
          <p:cNvPr id="9" name="TextBox 8">
            <a:extLst>
              <a:ext uri="{FF2B5EF4-FFF2-40B4-BE49-F238E27FC236}">
                <a16:creationId xmlns:a16="http://schemas.microsoft.com/office/drawing/2014/main" id="{B69789D7-5248-4F01-A613-F129B872673C}"/>
              </a:ext>
            </a:extLst>
          </p:cNvPr>
          <p:cNvSpPr txBox="1"/>
          <p:nvPr/>
        </p:nvSpPr>
        <p:spPr>
          <a:xfrm>
            <a:off x="8759118" y="2131167"/>
            <a:ext cx="3269907" cy="4247317"/>
          </a:xfrm>
          <a:prstGeom prst="rect">
            <a:avLst/>
          </a:prstGeom>
          <a:noFill/>
        </p:spPr>
        <p:txBody>
          <a:bodyPr wrap="square" lIns="91440" tIns="45720" rIns="91440" bIns="45720" rtlCol="0" anchor="t">
            <a:spAutoFit/>
          </a:bodyPr>
          <a:lstStyle/>
          <a:p>
            <a:r>
              <a:rPr lang="en-US" sz="3000" b="1" dirty="0">
                <a:solidFill>
                  <a:schemeClr val="bg1"/>
                </a:solidFill>
              </a:rPr>
              <a:t>Do we have any of these natural formations in our local area?</a:t>
            </a:r>
          </a:p>
          <a:p>
            <a:endParaRPr lang="en-US" sz="3000" dirty="0">
              <a:solidFill>
                <a:schemeClr val="bg1"/>
              </a:solidFill>
            </a:endParaRPr>
          </a:p>
          <a:p>
            <a:r>
              <a:rPr lang="en-US" sz="3000" b="1" dirty="0">
                <a:solidFill>
                  <a:schemeClr val="bg1"/>
                </a:solidFill>
              </a:rPr>
              <a:t>How might these natural formations influence bushfire behaviour? </a:t>
            </a:r>
            <a:endParaRPr lang="en-AU" sz="3000" b="1" dirty="0">
              <a:solidFill>
                <a:schemeClr val="bg1"/>
              </a:solidFill>
            </a:endParaRPr>
          </a:p>
        </p:txBody>
      </p:sp>
    </p:spTree>
    <p:extLst>
      <p:ext uri="{BB962C8B-B14F-4D97-AF65-F5344CB8AC3E}">
        <p14:creationId xmlns:p14="http://schemas.microsoft.com/office/powerpoint/2010/main" val="270892893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DE9B5B5-07DB-CC35-98C8-4D0ED4E7B9BE}"/>
              </a:ext>
            </a:extLst>
          </p:cNvPr>
          <p:cNvPicPr>
            <a:picLocks noChangeAspect="1"/>
          </p:cNvPicPr>
          <p:nvPr/>
        </p:nvPicPr>
        <p:blipFill>
          <a:blip r:embed="rId3"/>
          <a:stretch>
            <a:fillRect/>
          </a:stretch>
        </p:blipFill>
        <p:spPr>
          <a:xfrm>
            <a:off x="57193" y="155267"/>
            <a:ext cx="11494727" cy="5333999"/>
          </a:xfrm>
          <a:prstGeom prst="rect">
            <a:avLst/>
          </a:prstGeom>
        </p:spPr>
      </p:pic>
      <p:sp>
        <p:nvSpPr>
          <p:cNvPr id="2" name="TextBox 1">
            <a:extLst>
              <a:ext uri="{FF2B5EF4-FFF2-40B4-BE49-F238E27FC236}">
                <a16:creationId xmlns:a16="http://schemas.microsoft.com/office/drawing/2014/main" id="{41848052-754D-26BD-5375-9C141F5FE175}"/>
              </a:ext>
            </a:extLst>
          </p:cNvPr>
          <p:cNvSpPr txBox="1"/>
          <p:nvPr/>
        </p:nvSpPr>
        <p:spPr>
          <a:xfrm>
            <a:off x="640080" y="155267"/>
            <a:ext cx="6035370" cy="861774"/>
          </a:xfrm>
          <a:prstGeom prst="rect">
            <a:avLst/>
          </a:prstGeom>
          <a:noFill/>
        </p:spPr>
        <p:txBody>
          <a:bodyPr wrap="none" rtlCol="0">
            <a:spAutoFit/>
          </a:bodyPr>
          <a:lstStyle/>
          <a:p>
            <a:r>
              <a:rPr lang="en-AU" sz="5000" b="1" dirty="0"/>
              <a:t>The influence of slope</a:t>
            </a:r>
          </a:p>
        </p:txBody>
      </p:sp>
      <p:sp>
        <p:nvSpPr>
          <p:cNvPr id="6" name="TextBox 5">
            <a:extLst>
              <a:ext uri="{FF2B5EF4-FFF2-40B4-BE49-F238E27FC236}">
                <a16:creationId xmlns:a16="http://schemas.microsoft.com/office/drawing/2014/main" id="{3F8CF9AE-B1B1-1A63-1E32-40D8BF186C9D}"/>
              </a:ext>
            </a:extLst>
          </p:cNvPr>
          <p:cNvSpPr txBox="1"/>
          <p:nvPr/>
        </p:nvSpPr>
        <p:spPr>
          <a:xfrm>
            <a:off x="640080" y="937847"/>
            <a:ext cx="8072846" cy="2246769"/>
          </a:xfrm>
          <a:prstGeom prst="rect">
            <a:avLst/>
          </a:prstGeom>
          <a:noFill/>
        </p:spPr>
        <p:txBody>
          <a:bodyPr wrap="square" lIns="91440" tIns="45720" rIns="91440" bIns="45720" anchor="t">
            <a:spAutoFit/>
          </a:bodyPr>
          <a:lstStyle/>
          <a:p>
            <a:r>
              <a:rPr lang="en-US" sz="2800" b="0" i="0" dirty="0">
                <a:solidFill>
                  <a:srgbClr val="1F1F1F"/>
                </a:solidFill>
                <a:effectLst/>
                <a:latin typeface="Google Sans"/>
              </a:rPr>
              <a:t>A fire will burn faster up a slope. This is because </a:t>
            </a:r>
            <a:r>
              <a:rPr lang="en-US" sz="2800" b="0" i="0" dirty="0">
                <a:solidFill>
                  <a:srgbClr val="040C28"/>
                </a:solidFill>
                <a:effectLst/>
                <a:latin typeface="Google Sans"/>
              </a:rPr>
              <a:t>the flames can easily reach more unburnt fuel in front of the fire</a:t>
            </a:r>
            <a:r>
              <a:rPr lang="en-US" sz="2800" b="0" i="0" dirty="0">
                <a:solidFill>
                  <a:srgbClr val="1F1F1F"/>
                </a:solidFill>
                <a:effectLst/>
                <a:latin typeface="Google Sans"/>
              </a:rPr>
              <a:t>. Radiant heat pre-heats the fuel in front of the fire, making the fuel even more flammable. For every 10˚ slope, the fire will double its speed</a:t>
            </a:r>
            <a:r>
              <a:rPr lang="en-US" sz="2800" dirty="0">
                <a:solidFill>
                  <a:srgbClr val="1F1F1F"/>
                </a:solidFill>
                <a:latin typeface="Google Sans"/>
              </a:rPr>
              <a:t>.</a:t>
            </a:r>
            <a:endParaRPr lang="en-AU" sz="2800" b="1" dirty="0"/>
          </a:p>
        </p:txBody>
      </p:sp>
      <p:sp>
        <p:nvSpPr>
          <p:cNvPr id="4" name="TextBox 3">
            <a:extLst>
              <a:ext uri="{FF2B5EF4-FFF2-40B4-BE49-F238E27FC236}">
                <a16:creationId xmlns:a16="http://schemas.microsoft.com/office/drawing/2014/main" id="{88E12254-4AD7-F5A5-5788-E440B61713D3}"/>
              </a:ext>
            </a:extLst>
          </p:cNvPr>
          <p:cNvSpPr txBox="1"/>
          <p:nvPr/>
        </p:nvSpPr>
        <p:spPr>
          <a:xfrm>
            <a:off x="640080" y="5503736"/>
            <a:ext cx="9431383" cy="553998"/>
          </a:xfrm>
          <a:prstGeom prst="rect">
            <a:avLst/>
          </a:prstGeom>
          <a:noFill/>
        </p:spPr>
        <p:txBody>
          <a:bodyPr wrap="square" rtlCol="0">
            <a:spAutoFit/>
          </a:bodyPr>
          <a:lstStyle/>
          <a:p>
            <a:r>
              <a:rPr lang="en-AU" sz="3000" b="1" dirty="0"/>
              <a:t>For every 10</a:t>
            </a:r>
            <a:r>
              <a:rPr lang="en-US" sz="3000" b="1" dirty="0"/>
              <a:t>° of uphill slope, double the rate of spread </a:t>
            </a:r>
            <a:endParaRPr lang="en-AU" sz="3000" b="1" dirty="0"/>
          </a:p>
        </p:txBody>
      </p:sp>
      <p:sp>
        <p:nvSpPr>
          <p:cNvPr id="8" name="TextBox 7">
            <a:extLst>
              <a:ext uri="{FF2B5EF4-FFF2-40B4-BE49-F238E27FC236}">
                <a16:creationId xmlns:a16="http://schemas.microsoft.com/office/drawing/2014/main" id="{198ADF49-1223-5D09-C107-2BADD1324DF4}"/>
              </a:ext>
            </a:extLst>
          </p:cNvPr>
          <p:cNvSpPr txBox="1"/>
          <p:nvPr/>
        </p:nvSpPr>
        <p:spPr>
          <a:xfrm>
            <a:off x="3975463" y="6313526"/>
            <a:ext cx="6096000" cy="369332"/>
          </a:xfrm>
          <a:prstGeom prst="rect">
            <a:avLst/>
          </a:prstGeom>
          <a:noFill/>
        </p:spPr>
        <p:txBody>
          <a:bodyPr wrap="square" lIns="91440" tIns="45720" rIns="91440" bIns="45720" anchor="t">
            <a:spAutoFit/>
          </a:bodyPr>
          <a:lstStyle/>
          <a:p>
            <a:endParaRPr lang="en-AU" dirty="0">
              <a:cs typeface="Calibri"/>
            </a:endParaRPr>
          </a:p>
        </p:txBody>
      </p:sp>
      <p:sp>
        <p:nvSpPr>
          <p:cNvPr id="9" name="TextBox 8">
            <a:extLst>
              <a:ext uri="{FF2B5EF4-FFF2-40B4-BE49-F238E27FC236}">
                <a16:creationId xmlns:a16="http://schemas.microsoft.com/office/drawing/2014/main" id="{2BD63CFB-A2E5-46D8-66FF-0290DE879A75}"/>
              </a:ext>
            </a:extLst>
          </p:cNvPr>
          <p:cNvSpPr txBox="1"/>
          <p:nvPr/>
        </p:nvSpPr>
        <p:spPr>
          <a:xfrm>
            <a:off x="9745226" y="6313526"/>
            <a:ext cx="2977997" cy="369332"/>
          </a:xfrm>
          <a:prstGeom prst="rect">
            <a:avLst/>
          </a:prstGeom>
          <a:noFill/>
        </p:spPr>
        <p:txBody>
          <a:bodyPr wrap="square" lIns="91440" tIns="45720" rIns="91440" bIns="45720" rtlCol="0" anchor="t">
            <a:spAutoFit/>
          </a:bodyPr>
          <a:lstStyle/>
          <a:p>
            <a:endParaRPr lang="en-AU" dirty="0">
              <a:cs typeface="Calibri"/>
            </a:endParaRPr>
          </a:p>
        </p:txBody>
      </p:sp>
      <p:sp>
        <p:nvSpPr>
          <p:cNvPr id="3" name="Rectangle 2">
            <a:extLst>
              <a:ext uri="{FF2B5EF4-FFF2-40B4-BE49-F238E27FC236}">
                <a16:creationId xmlns:a16="http://schemas.microsoft.com/office/drawing/2014/main" id="{82E5D5E1-FC84-8958-B28E-5D0DC849C602}"/>
              </a:ext>
            </a:extLst>
          </p:cNvPr>
          <p:cNvSpPr/>
          <p:nvPr/>
        </p:nvSpPr>
        <p:spPr>
          <a:xfrm>
            <a:off x="1449977" y="3352974"/>
            <a:ext cx="2756263" cy="9233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Box 6">
            <a:extLst>
              <a:ext uri="{FF2B5EF4-FFF2-40B4-BE49-F238E27FC236}">
                <a16:creationId xmlns:a16="http://schemas.microsoft.com/office/drawing/2014/main" id="{130667A9-216C-BB52-6F7F-A0D4F86CDA13}"/>
              </a:ext>
            </a:extLst>
          </p:cNvPr>
          <p:cNvSpPr txBox="1"/>
          <p:nvPr/>
        </p:nvSpPr>
        <p:spPr>
          <a:xfrm>
            <a:off x="2181497" y="3972853"/>
            <a:ext cx="2495006" cy="477054"/>
          </a:xfrm>
          <a:prstGeom prst="rect">
            <a:avLst/>
          </a:prstGeom>
          <a:solidFill>
            <a:schemeClr val="bg1"/>
          </a:solidFill>
        </p:spPr>
        <p:txBody>
          <a:bodyPr wrap="square" rtlCol="0">
            <a:spAutoFit/>
          </a:bodyPr>
          <a:lstStyle/>
          <a:p>
            <a:r>
              <a:rPr lang="en-AU" sz="2500" b="1" dirty="0"/>
              <a:t>5km/h</a:t>
            </a:r>
          </a:p>
        </p:txBody>
      </p:sp>
      <p:cxnSp>
        <p:nvCxnSpPr>
          <p:cNvPr id="11" name="Straight Arrow Connector 10">
            <a:extLst>
              <a:ext uri="{FF2B5EF4-FFF2-40B4-BE49-F238E27FC236}">
                <a16:creationId xmlns:a16="http://schemas.microsoft.com/office/drawing/2014/main" id="{98FD41A1-62BB-1CDC-C0DB-655DF189938F}"/>
              </a:ext>
            </a:extLst>
          </p:cNvPr>
          <p:cNvCxnSpPr/>
          <p:nvPr/>
        </p:nvCxnSpPr>
        <p:spPr>
          <a:xfrm>
            <a:off x="1345474" y="4644258"/>
            <a:ext cx="2860766" cy="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04370447-6D2A-1632-CC90-93D183F18633}"/>
              </a:ext>
            </a:extLst>
          </p:cNvPr>
          <p:cNvSpPr/>
          <p:nvPr/>
        </p:nvSpPr>
        <p:spPr>
          <a:xfrm>
            <a:off x="5120639" y="3108241"/>
            <a:ext cx="2029461" cy="8617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3" name="TextBox 12">
            <a:extLst>
              <a:ext uri="{FF2B5EF4-FFF2-40B4-BE49-F238E27FC236}">
                <a16:creationId xmlns:a16="http://schemas.microsoft.com/office/drawing/2014/main" id="{DBEEC531-2FDF-C71A-37E8-1D96A8E4C0ED}"/>
              </a:ext>
            </a:extLst>
          </p:cNvPr>
          <p:cNvSpPr txBox="1"/>
          <p:nvPr/>
        </p:nvSpPr>
        <p:spPr>
          <a:xfrm>
            <a:off x="5978434" y="3486944"/>
            <a:ext cx="2495006" cy="477054"/>
          </a:xfrm>
          <a:prstGeom prst="rect">
            <a:avLst/>
          </a:prstGeom>
          <a:solidFill>
            <a:schemeClr val="bg1"/>
          </a:solidFill>
        </p:spPr>
        <p:txBody>
          <a:bodyPr wrap="square" rtlCol="0">
            <a:spAutoFit/>
          </a:bodyPr>
          <a:lstStyle/>
          <a:p>
            <a:r>
              <a:rPr lang="en-AU" sz="2500" b="1" dirty="0"/>
              <a:t>10km/h</a:t>
            </a:r>
          </a:p>
        </p:txBody>
      </p:sp>
      <p:cxnSp>
        <p:nvCxnSpPr>
          <p:cNvPr id="14" name="Straight Arrow Connector 13">
            <a:extLst>
              <a:ext uri="{FF2B5EF4-FFF2-40B4-BE49-F238E27FC236}">
                <a16:creationId xmlns:a16="http://schemas.microsoft.com/office/drawing/2014/main" id="{10AD4B19-341C-8D42-E240-DC6A8FEFFA6E}"/>
              </a:ext>
            </a:extLst>
          </p:cNvPr>
          <p:cNvCxnSpPr>
            <a:cxnSpLocks/>
          </p:cNvCxnSpPr>
          <p:nvPr/>
        </p:nvCxnSpPr>
        <p:spPr>
          <a:xfrm flipV="1">
            <a:off x="5551716" y="3686843"/>
            <a:ext cx="2921724" cy="763064"/>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E4E8063F-2606-E6D0-2421-1DF748AABB21}"/>
              </a:ext>
            </a:extLst>
          </p:cNvPr>
          <p:cNvSpPr txBox="1"/>
          <p:nvPr/>
        </p:nvSpPr>
        <p:spPr>
          <a:xfrm>
            <a:off x="7150100" y="3184616"/>
            <a:ext cx="304800" cy="369332"/>
          </a:xfrm>
          <a:prstGeom prst="rect">
            <a:avLst/>
          </a:prstGeom>
          <a:solidFill>
            <a:schemeClr val="bg1"/>
          </a:solidFill>
        </p:spPr>
        <p:txBody>
          <a:bodyPr wrap="square" rtlCol="0">
            <a:spAutoFit/>
          </a:bodyPr>
          <a:lstStyle/>
          <a:p>
            <a:endParaRPr lang="en-AU" dirty="0"/>
          </a:p>
        </p:txBody>
      </p:sp>
    </p:spTree>
    <p:extLst>
      <p:ext uri="{BB962C8B-B14F-4D97-AF65-F5344CB8AC3E}">
        <p14:creationId xmlns:p14="http://schemas.microsoft.com/office/powerpoint/2010/main" val="632622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0616A8A-A84E-7312-3749-613C09AB0BFF}"/>
              </a:ext>
            </a:extLst>
          </p:cNvPr>
          <p:cNvPicPr>
            <a:picLocks noChangeAspect="1"/>
          </p:cNvPicPr>
          <p:nvPr/>
        </p:nvPicPr>
        <p:blipFill>
          <a:blip r:embed="rId3"/>
          <a:stretch>
            <a:fillRect/>
          </a:stretch>
        </p:blipFill>
        <p:spPr>
          <a:xfrm>
            <a:off x="511574" y="953948"/>
            <a:ext cx="10881467" cy="4584703"/>
          </a:xfrm>
          <a:prstGeom prst="rect">
            <a:avLst/>
          </a:prstGeom>
        </p:spPr>
      </p:pic>
      <p:sp>
        <p:nvSpPr>
          <p:cNvPr id="3" name="TextBox 2">
            <a:extLst>
              <a:ext uri="{FF2B5EF4-FFF2-40B4-BE49-F238E27FC236}">
                <a16:creationId xmlns:a16="http://schemas.microsoft.com/office/drawing/2014/main" id="{DB60BC1B-5703-FD47-3FB9-CB1CE1CC48A7}"/>
              </a:ext>
            </a:extLst>
          </p:cNvPr>
          <p:cNvSpPr txBox="1"/>
          <p:nvPr/>
        </p:nvSpPr>
        <p:spPr>
          <a:xfrm>
            <a:off x="822960" y="5643154"/>
            <a:ext cx="9431383" cy="553998"/>
          </a:xfrm>
          <a:prstGeom prst="rect">
            <a:avLst/>
          </a:prstGeom>
          <a:noFill/>
        </p:spPr>
        <p:txBody>
          <a:bodyPr wrap="square" rtlCol="0">
            <a:spAutoFit/>
          </a:bodyPr>
          <a:lstStyle/>
          <a:p>
            <a:r>
              <a:rPr lang="en-AU" sz="3000" b="1"/>
              <a:t>For every 10</a:t>
            </a:r>
            <a:r>
              <a:rPr lang="en-US" sz="3000" b="1"/>
              <a:t>° of downhill slope, halve the rate of spread </a:t>
            </a:r>
            <a:endParaRPr lang="en-AU" sz="3000" b="1"/>
          </a:p>
        </p:txBody>
      </p:sp>
      <p:sp>
        <p:nvSpPr>
          <p:cNvPr id="7" name="TextBox 6">
            <a:extLst>
              <a:ext uri="{FF2B5EF4-FFF2-40B4-BE49-F238E27FC236}">
                <a16:creationId xmlns:a16="http://schemas.microsoft.com/office/drawing/2014/main" id="{6394C132-05BD-AEE9-D054-77F4756D4FB1}"/>
              </a:ext>
            </a:extLst>
          </p:cNvPr>
          <p:cNvSpPr txBox="1"/>
          <p:nvPr/>
        </p:nvSpPr>
        <p:spPr>
          <a:xfrm>
            <a:off x="695597" y="392972"/>
            <a:ext cx="8317774" cy="1477328"/>
          </a:xfrm>
          <a:prstGeom prst="rect">
            <a:avLst/>
          </a:prstGeom>
          <a:noFill/>
        </p:spPr>
        <p:txBody>
          <a:bodyPr wrap="square">
            <a:spAutoFit/>
          </a:bodyPr>
          <a:lstStyle/>
          <a:p>
            <a:r>
              <a:rPr lang="en-US" sz="3000" b="1" dirty="0"/>
              <a:t>Fire travels slower downhill because there is more space between the flames and the new fuel to burn. </a:t>
            </a:r>
          </a:p>
        </p:txBody>
      </p:sp>
      <p:sp>
        <p:nvSpPr>
          <p:cNvPr id="2" name="Rectangle 1">
            <a:extLst>
              <a:ext uri="{FF2B5EF4-FFF2-40B4-BE49-F238E27FC236}">
                <a16:creationId xmlns:a16="http://schemas.microsoft.com/office/drawing/2014/main" id="{CBCE64D8-EBE7-55F3-6805-72DC16CBC816}"/>
              </a:ext>
            </a:extLst>
          </p:cNvPr>
          <p:cNvSpPr/>
          <p:nvPr/>
        </p:nvSpPr>
        <p:spPr>
          <a:xfrm>
            <a:off x="2155371" y="2431276"/>
            <a:ext cx="6479177" cy="11026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6" name="Straight Arrow Connector 5">
            <a:extLst>
              <a:ext uri="{FF2B5EF4-FFF2-40B4-BE49-F238E27FC236}">
                <a16:creationId xmlns:a16="http://schemas.microsoft.com/office/drawing/2014/main" id="{6AA16350-664A-DC85-8966-BC6032B129D1}"/>
              </a:ext>
            </a:extLst>
          </p:cNvPr>
          <p:cNvCxnSpPr/>
          <p:nvPr/>
        </p:nvCxnSpPr>
        <p:spPr>
          <a:xfrm>
            <a:off x="1240971" y="3533915"/>
            <a:ext cx="2860766" cy="0"/>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0D86240-DC2E-3BD3-A859-4FF51D8F9E48}"/>
              </a:ext>
            </a:extLst>
          </p:cNvPr>
          <p:cNvSpPr txBox="1"/>
          <p:nvPr/>
        </p:nvSpPr>
        <p:spPr>
          <a:xfrm>
            <a:off x="1606731" y="2951946"/>
            <a:ext cx="2495006" cy="477054"/>
          </a:xfrm>
          <a:prstGeom prst="rect">
            <a:avLst/>
          </a:prstGeom>
          <a:solidFill>
            <a:schemeClr val="bg1"/>
          </a:solidFill>
        </p:spPr>
        <p:txBody>
          <a:bodyPr wrap="square" rtlCol="0">
            <a:spAutoFit/>
          </a:bodyPr>
          <a:lstStyle/>
          <a:p>
            <a:r>
              <a:rPr lang="en-AU" sz="2500" b="1"/>
              <a:t>5km/h</a:t>
            </a:r>
          </a:p>
        </p:txBody>
      </p:sp>
      <p:sp>
        <p:nvSpPr>
          <p:cNvPr id="9" name="TextBox 8">
            <a:extLst>
              <a:ext uri="{FF2B5EF4-FFF2-40B4-BE49-F238E27FC236}">
                <a16:creationId xmlns:a16="http://schemas.microsoft.com/office/drawing/2014/main" id="{475D4B8F-3DCB-4D66-6458-BA24879B453B}"/>
              </a:ext>
            </a:extLst>
          </p:cNvPr>
          <p:cNvSpPr txBox="1"/>
          <p:nvPr/>
        </p:nvSpPr>
        <p:spPr>
          <a:xfrm>
            <a:off x="6688182" y="3399891"/>
            <a:ext cx="2495006" cy="477054"/>
          </a:xfrm>
          <a:prstGeom prst="rect">
            <a:avLst/>
          </a:prstGeom>
          <a:solidFill>
            <a:schemeClr val="bg1"/>
          </a:solidFill>
        </p:spPr>
        <p:txBody>
          <a:bodyPr wrap="square" rtlCol="0">
            <a:spAutoFit/>
          </a:bodyPr>
          <a:lstStyle/>
          <a:p>
            <a:r>
              <a:rPr lang="en-AU" sz="2500" b="1"/>
              <a:t>2.5km/h</a:t>
            </a:r>
          </a:p>
        </p:txBody>
      </p:sp>
      <p:cxnSp>
        <p:nvCxnSpPr>
          <p:cNvPr id="10" name="Straight Arrow Connector 9">
            <a:extLst>
              <a:ext uri="{FF2B5EF4-FFF2-40B4-BE49-F238E27FC236}">
                <a16:creationId xmlns:a16="http://schemas.microsoft.com/office/drawing/2014/main" id="{36CC6753-83B2-4939-4F63-01D266276A65}"/>
              </a:ext>
            </a:extLst>
          </p:cNvPr>
          <p:cNvCxnSpPr>
            <a:cxnSpLocks/>
          </p:cNvCxnSpPr>
          <p:nvPr/>
        </p:nvCxnSpPr>
        <p:spPr>
          <a:xfrm>
            <a:off x="5952307" y="3850282"/>
            <a:ext cx="2812870" cy="457334"/>
          </a:xfrm>
          <a:prstGeom prst="straightConnector1">
            <a:avLst/>
          </a:prstGeom>
          <a:ln w="539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05104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ED98881A-9647-1007-AB6D-0A1B6F670D65}"/>
              </a:ext>
            </a:extLst>
          </p:cNvPr>
          <p:cNvCxnSpPr>
            <a:cxnSpLocks/>
          </p:cNvCxnSpPr>
          <p:nvPr/>
        </p:nvCxnSpPr>
        <p:spPr>
          <a:xfrm flipV="1">
            <a:off x="909502" y="3151191"/>
            <a:ext cx="10284823" cy="13063"/>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6BE4BE2-D942-EFF3-27B4-DF87326E1439}"/>
              </a:ext>
            </a:extLst>
          </p:cNvPr>
          <p:cNvCxnSpPr>
            <a:cxnSpLocks/>
          </p:cNvCxnSpPr>
          <p:nvPr/>
        </p:nvCxnSpPr>
        <p:spPr>
          <a:xfrm flipV="1">
            <a:off x="6215198" y="2664485"/>
            <a:ext cx="4979127" cy="473442"/>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AFB9CC96-79BE-BD33-A973-E3BCE5C5FC4C}"/>
              </a:ext>
            </a:extLst>
          </p:cNvPr>
          <p:cNvSpPr txBox="1"/>
          <p:nvPr/>
        </p:nvSpPr>
        <p:spPr>
          <a:xfrm>
            <a:off x="8168649" y="3123819"/>
            <a:ext cx="2625635" cy="477054"/>
          </a:xfrm>
          <a:prstGeom prst="rect">
            <a:avLst/>
          </a:prstGeom>
          <a:noFill/>
        </p:spPr>
        <p:txBody>
          <a:bodyPr wrap="square" rtlCol="0">
            <a:spAutoFit/>
          </a:bodyPr>
          <a:lstStyle/>
          <a:p>
            <a:r>
              <a:rPr lang="en-AU" sz="2500" b="1"/>
              <a:t> 10° uphill slope</a:t>
            </a:r>
          </a:p>
        </p:txBody>
      </p:sp>
      <p:sp>
        <p:nvSpPr>
          <p:cNvPr id="17" name="TextBox 16">
            <a:extLst>
              <a:ext uri="{FF2B5EF4-FFF2-40B4-BE49-F238E27FC236}">
                <a16:creationId xmlns:a16="http://schemas.microsoft.com/office/drawing/2014/main" id="{B20A0AD1-A8A4-1AE0-2902-99F25B89E1BD}"/>
              </a:ext>
            </a:extLst>
          </p:cNvPr>
          <p:cNvSpPr txBox="1"/>
          <p:nvPr/>
        </p:nvSpPr>
        <p:spPr>
          <a:xfrm>
            <a:off x="2436200" y="1613543"/>
            <a:ext cx="2625635" cy="477054"/>
          </a:xfrm>
          <a:prstGeom prst="rect">
            <a:avLst/>
          </a:prstGeom>
          <a:noFill/>
        </p:spPr>
        <p:txBody>
          <a:bodyPr wrap="square" rtlCol="0">
            <a:spAutoFit/>
          </a:bodyPr>
          <a:lstStyle/>
          <a:p>
            <a:r>
              <a:rPr lang="en-AU" sz="2500" b="1"/>
              <a:t>10km/h</a:t>
            </a:r>
          </a:p>
        </p:txBody>
      </p:sp>
      <p:cxnSp>
        <p:nvCxnSpPr>
          <p:cNvPr id="18" name="Straight Connector 17">
            <a:extLst>
              <a:ext uri="{FF2B5EF4-FFF2-40B4-BE49-F238E27FC236}">
                <a16:creationId xmlns:a16="http://schemas.microsoft.com/office/drawing/2014/main" id="{AD3E32AF-C32B-8FC2-3EFE-EF33490C9265}"/>
              </a:ext>
            </a:extLst>
          </p:cNvPr>
          <p:cNvCxnSpPr>
            <a:cxnSpLocks/>
          </p:cNvCxnSpPr>
          <p:nvPr/>
        </p:nvCxnSpPr>
        <p:spPr>
          <a:xfrm flipV="1">
            <a:off x="909502" y="5942156"/>
            <a:ext cx="10284824" cy="17766"/>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605121A2-B287-4E24-984D-9239AAFB575D}"/>
              </a:ext>
            </a:extLst>
          </p:cNvPr>
          <p:cNvCxnSpPr>
            <a:cxnSpLocks/>
          </p:cNvCxnSpPr>
          <p:nvPr/>
        </p:nvCxnSpPr>
        <p:spPr>
          <a:xfrm flipV="1">
            <a:off x="6215198" y="4959276"/>
            <a:ext cx="4848498" cy="952249"/>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B515A47-C792-536F-35FE-FB1D6FC07E1E}"/>
              </a:ext>
            </a:extLst>
          </p:cNvPr>
          <p:cNvSpPr txBox="1"/>
          <p:nvPr/>
        </p:nvSpPr>
        <p:spPr>
          <a:xfrm>
            <a:off x="7909560" y="5959922"/>
            <a:ext cx="2651759" cy="477054"/>
          </a:xfrm>
          <a:prstGeom prst="rect">
            <a:avLst/>
          </a:prstGeom>
          <a:noFill/>
        </p:spPr>
        <p:txBody>
          <a:bodyPr wrap="square">
            <a:spAutoFit/>
          </a:bodyPr>
          <a:lstStyle/>
          <a:p>
            <a:r>
              <a:rPr lang="en-AU" sz="2500" b="1"/>
              <a:t>20° uphill slope</a:t>
            </a:r>
          </a:p>
        </p:txBody>
      </p:sp>
      <p:sp>
        <p:nvSpPr>
          <p:cNvPr id="30" name="TextBox 29">
            <a:extLst>
              <a:ext uri="{FF2B5EF4-FFF2-40B4-BE49-F238E27FC236}">
                <a16:creationId xmlns:a16="http://schemas.microsoft.com/office/drawing/2014/main" id="{F6D79D49-8D69-8824-652B-91EC68D89BBB}"/>
              </a:ext>
            </a:extLst>
          </p:cNvPr>
          <p:cNvSpPr txBox="1"/>
          <p:nvPr/>
        </p:nvSpPr>
        <p:spPr>
          <a:xfrm>
            <a:off x="2403554" y="4584167"/>
            <a:ext cx="2625635" cy="477054"/>
          </a:xfrm>
          <a:prstGeom prst="rect">
            <a:avLst/>
          </a:prstGeom>
          <a:noFill/>
        </p:spPr>
        <p:txBody>
          <a:bodyPr wrap="square" rtlCol="0">
            <a:spAutoFit/>
          </a:bodyPr>
          <a:lstStyle/>
          <a:p>
            <a:r>
              <a:rPr lang="en-AU" sz="2500" b="1"/>
              <a:t>10km/h</a:t>
            </a:r>
          </a:p>
        </p:txBody>
      </p:sp>
      <p:sp>
        <p:nvSpPr>
          <p:cNvPr id="2" name="TextBox 1">
            <a:extLst>
              <a:ext uri="{FF2B5EF4-FFF2-40B4-BE49-F238E27FC236}">
                <a16:creationId xmlns:a16="http://schemas.microsoft.com/office/drawing/2014/main" id="{6D43088A-F3DA-A7D5-20D6-BC31F7465231}"/>
              </a:ext>
            </a:extLst>
          </p:cNvPr>
          <p:cNvSpPr txBox="1"/>
          <p:nvPr/>
        </p:nvSpPr>
        <p:spPr>
          <a:xfrm>
            <a:off x="8658370" y="1558262"/>
            <a:ext cx="453935" cy="861774"/>
          </a:xfrm>
          <a:prstGeom prst="rect">
            <a:avLst/>
          </a:prstGeom>
          <a:noFill/>
        </p:spPr>
        <p:txBody>
          <a:bodyPr wrap="square" rtlCol="0">
            <a:spAutoFit/>
          </a:bodyPr>
          <a:lstStyle/>
          <a:p>
            <a:r>
              <a:rPr lang="en-AU" sz="5000" b="1" dirty="0"/>
              <a:t>?</a:t>
            </a:r>
          </a:p>
        </p:txBody>
      </p:sp>
      <p:pic>
        <p:nvPicPr>
          <p:cNvPr id="19" name="Picture 18">
            <a:extLst>
              <a:ext uri="{FF2B5EF4-FFF2-40B4-BE49-F238E27FC236}">
                <a16:creationId xmlns:a16="http://schemas.microsoft.com/office/drawing/2014/main" id="{47EEFFAC-4F36-466C-8D75-284A9B58168B}"/>
              </a:ext>
            </a:extLst>
          </p:cNvPr>
          <p:cNvPicPr>
            <a:picLocks noChangeAspect="1"/>
          </p:cNvPicPr>
          <p:nvPr/>
        </p:nvPicPr>
        <p:blipFill rotWithShape="1">
          <a:blip r:embed="rId3"/>
          <a:srcRect l="3472" t="58876" r="63035" b="26213"/>
          <a:stretch/>
        </p:blipFill>
        <p:spPr>
          <a:xfrm>
            <a:off x="909502" y="2460469"/>
            <a:ext cx="5305696" cy="683626"/>
          </a:xfrm>
          <a:prstGeom prst="rect">
            <a:avLst/>
          </a:prstGeom>
        </p:spPr>
      </p:pic>
      <p:cxnSp>
        <p:nvCxnSpPr>
          <p:cNvPr id="16" name="Straight Arrow Connector 15">
            <a:extLst>
              <a:ext uri="{FF2B5EF4-FFF2-40B4-BE49-F238E27FC236}">
                <a16:creationId xmlns:a16="http://schemas.microsoft.com/office/drawing/2014/main" id="{87DDDCA3-42C7-BF0E-A789-4355449EDF23}"/>
              </a:ext>
            </a:extLst>
          </p:cNvPr>
          <p:cNvCxnSpPr/>
          <p:nvPr/>
        </p:nvCxnSpPr>
        <p:spPr>
          <a:xfrm>
            <a:off x="1502218" y="231469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D105AF12-8E56-1A7C-2AA1-B93D53B911C0}"/>
              </a:ext>
            </a:extLst>
          </p:cNvPr>
          <p:cNvPicPr>
            <a:picLocks noChangeAspect="1"/>
          </p:cNvPicPr>
          <p:nvPr/>
        </p:nvPicPr>
        <p:blipFill rotWithShape="1">
          <a:blip r:embed="rId3"/>
          <a:srcRect l="3472" t="58876" r="63035" b="26213"/>
          <a:stretch/>
        </p:blipFill>
        <p:spPr>
          <a:xfrm>
            <a:off x="909502" y="5244338"/>
            <a:ext cx="5305696" cy="683626"/>
          </a:xfrm>
          <a:prstGeom prst="rect">
            <a:avLst/>
          </a:prstGeom>
        </p:spPr>
      </p:pic>
      <p:cxnSp>
        <p:nvCxnSpPr>
          <p:cNvPr id="31" name="Straight Arrow Connector 30">
            <a:extLst>
              <a:ext uri="{FF2B5EF4-FFF2-40B4-BE49-F238E27FC236}">
                <a16:creationId xmlns:a16="http://schemas.microsoft.com/office/drawing/2014/main" id="{6DC312FC-5B80-BC75-136A-8D235B90AA71}"/>
              </a:ext>
            </a:extLst>
          </p:cNvPr>
          <p:cNvCxnSpPr/>
          <p:nvPr/>
        </p:nvCxnSpPr>
        <p:spPr>
          <a:xfrm>
            <a:off x="1502218" y="515277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2E4153F-DF6C-7023-2905-3D755BAE6A3B}"/>
              </a:ext>
            </a:extLst>
          </p:cNvPr>
          <p:cNvSpPr txBox="1"/>
          <p:nvPr/>
        </p:nvSpPr>
        <p:spPr>
          <a:xfrm>
            <a:off x="8658370" y="4290249"/>
            <a:ext cx="486592" cy="861774"/>
          </a:xfrm>
          <a:prstGeom prst="rect">
            <a:avLst/>
          </a:prstGeom>
          <a:noFill/>
        </p:spPr>
        <p:txBody>
          <a:bodyPr wrap="square" rtlCol="0">
            <a:spAutoFit/>
          </a:bodyPr>
          <a:lstStyle/>
          <a:p>
            <a:r>
              <a:rPr lang="en-AU" sz="5000" b="1" dirty="0"/>
              <a:t>?</a:t>
            </a:r>
          </a:p>
        </p:txBody>
      </p:sp>
      <p:sp>
        <p:nvSpPr>
          <p:cNvPr id="11" name="TextBox 10">
            <a:extLst>
              <a:ext uri="{FF2B5EF4-FFF2-40B4-BE49-F238E27FC236}">
                <a16:creationId xmlns:a16="http://schemas.microsoft.com/office/drawing/2014/main" id="{B0308D75-8EA0-EAE8-DC03-571A0F353578}"/>
              </a:ext>
            </a:extLst>
          </p:cNvPr>
          <p:cNvSpPr txBox="1"/>
          <p:nvPr/>
        </p:nvSpPr>
        <p:spPr>
          <a:xfrm>
            <a:off x="0" y="294257"/>
            <a:ext cx="12618185" cy="1092607"/>
          </a:xfrm>
          <a:prstGeom prst="rect">
            <a:avLst/>
          </a:prstGeom>
          <a:noFill/>
        </p:spPr>
        <p:txBody>
          <a:bodyPr wrap="square" rtlCol="0">
            <a:spAutoFit/>
          </a:bodyPr>
          <a:lstStyle/>
          <a:p>
            <a:pPr algn="ctr"/>
            <a:r>
              <a:rPr lang="en-AU" sz="3500" b="1" dirty="0"/>
              <a:t>CAN YOU PREDICT THE RATE OF SPREAD?</a:t>
            </a:r>
          </a:p>
          <a:p>
            <a:pPr algn="ctr"/>
            <a:r>
              <a:rPr lang="en-AU" sz="3000" b="1" dirty="0"/>
              <a:t>For every for every 10</a:t>
            </a:r>
            <a:r>
              <a:rPr lang="en-US" sz="3000" b="1" dirty="0"/>
              <a:t>°</a:t>
            </a:r>
            <a:r>
              <a:rPr lang="en-AU" sz="3000" b="1" dirty="0"/>
              <a:t> of uphill slope, double the rate of spread </a:t>
            </a:r>
          </a:p>
        </p:txBody>
      </p:sp>
      <p:sp>
        <p:nvSpPr>
          <p:cNvPr id="13" name="Isosceles Triangle 12">
            <a:extLst>
              <a:ext uri="{FF2B5EF4-FFF2-40B4-BE49-F238E27FC236}">
                <a16:creationId xmlns:a16="http://schemas.microsoft.com/office/drawing/2014/main" id="{C5EDD197-2615-3BE5-D6C3-A629F2652ADD}"/>
              </a:ext>
            </a:extLst>
          </p:cNvPr>
          <p:cNvSpPr/>
          <p:nvPr/>
        </p:nvSpPr>
        <p:spPr>
          <a:xfrm rot="16016969">
            <a:off x="8603781" y="639094"/>
            <a:ext cx="518955" cy="475577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3" name="Isosceles Triangle 32">
            <a:extLst>
              <a:ext uri="{FF2B5EF4-FFF2-40B4-BE49-F238E27FC236}">
                <a16:creationId xmlns:a16="http://schemas.microsoft.com/office/drawing/2014/main" id="{76D24C62-4D4C-2A33-33AF-36D0893F0213}"/>
              </a:ext>
            </a:extLst>
          </p:cNvPr>
          <p:cNvSpPr/>
          <p:nvPr/>
        </p:nvSpPr>
        <p:spPr>
          <a:xfrm rot="15882908">
            <a:off x="8198271" y="322782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4" name="Isosceles Triangle 33">
            <a:extLst>
              <a:ext uri="{FF2B5EF4-FFF2-40B4-BE49-F238E27FC236}">
                <a16:creationId xmlns:a16="http://schemas.microsoft.com/office/drawing/2014/main" id="{41002DB1-761B-301B-1945-747DC58B15D6}"/>
              </a:ext>
            </a:extLst>
          </p:cNvPr>
          <p:cNvSpPr/>
          <p:nvPr/>
        </p:nvSpPr>
        <p:spPr>
          <a:xfrm rot="16016969">
            <a:off x="8625861" y="615807"/>
            <a:ext cx="518955" cy="4799993"/>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9067585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D3316-21F8-CE54-D362-F04379121EDE}"/>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25CE0BDE-769D-5F62-9A66-6606FBF9B798}"/>
              </a:ext>
            </a:extLst>
          </p:cNvPr>
          <p:cNvCxnSpPr>
            <a:cxnSpLocks/>
          </p:cNvCxnSpPr>
          <p:nvPr/>
        </p:nvCxnSpPr>
        <p:spPr>
          <a:xfrm flipV="1">
            <a:off x="909502" y="3151191"/>
            <a:ext cx="10284823" cy="13063"/>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FEF6CD5A-C10A-0A22-6E7F-DD57BBD9BCDC}"/>
              </a:ext>
            </a:extLst>
          </p:cNvPr>
          <p:cNvCxnSpPr>
            <a:cxnSpLocks/>
          </p:cNvCxnSpPr>
          <p:nvPr/>
        </p:nvCxnSpPr>
        <p:spPr>
          <a:xfrm flipV="1">
            <a:off x="6215198" y="2664485"/>
            <a:ext cx="4979127" cy="473442"/>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89489BD-8DC8-2356-B539-535344E5230B}"/>
              </a:ext>
            </a:extLst>
          </p:cNvPr>
          <p:cNvSpPr txBox="1"/>
          <p:nvPr/>
        </p:nvSpPr>
        <p:spPr>
          <a:xfrm>
            <a:off x="8168649" y="3123819"/>
            <a:ext cx="2625635" cy="477054"/>
          </a:xfrm>
          <a:prstGeom prst="rect">
            <a:avLst/>
          </a:prstGeom>
          <a:noFill/>
        </p:spPr>
        <p:txBody>
          <a:bodyPr wrap="square" rtlCol="0">
            <a:spAutoFit/>
          </a:bodyPr>
          <a:lstStyle/>
          <a:p>
            <a:r>
              <a:rPr lang="en-AU" sz="2500" b="1"/>
              <a:t> 10° uphill slope</a:t>
            </a:r>
          </a:p>
        </p:txBody>
      </p:sp>
      <p:sp>
        <p:nvSpPr>
          <p:cNvPr id="17" name="TextBox 16">
            <a:extLst>
              <a:ext uri="{FF2B5EF4-FFF2-40B4-BE49-F238E27FC236}">
                <a16:creationId xmlns:a16="http://schemas.microsoft.com/office/drawing/2014/main" id="{44D541A8-E26A-0788-830B-CDB6A9E77F7C}"/>
              </a:ext>
            </a:extLst>
          </p:cNvPr>
          <p:cNvSpPr txBox="1"/>
          <p:nvPr/>
        </p:nvSpPr>
        <p:spPr>
          <a:xfrm>
            <a:off x="2436200" y="1613543"/>
            <a:ext cx="2625635" cy="477054"/>
          </a:xfrm>
          <a:prstGeom prst="rect">
            <a:avLst/>
          </a:prstGeom>
          <a:noFill/>
        </p:spPr>
        <p:txBody>
          <a:bodyPr wrap="square" rtlCol="0">
            <a:spAutoFit/>
          </a:bodyPr>
          <a:lstStyle/>
          <a:p>
            <a:r>
              <a:rPr lang="en-AU" sz="2500" b="1"/>
              <a:t>10km/h</a:t>
            </a:r>
          </a:p>
        </p:txBody>
      </p:sp>
      <p:cxnSp>
        <p:nvCxnSpPr>
          <p:cNvPr id="18" name="Straight Connector 17">
            <a:extLst>
              <a:ext uri="{FF2B5EF4-FFF2-40B4-BE49-F238E27FC236}">
                <a16:creationId xmlns:a16="http://schemas.microsoft.com/office/drawing/2014/main" id="{7FE32140-9D52-9E47-7F56-688C5404B4B3}"/>
              </a:ext>
            </a:extLst>
          </p:cNvPr>
          <p:cNvCxnSpPr>
            <a:cxnSpLocks/>
          </p:cNvCxnSpPr>
          <p:nvPr/>
        </p:nvCxnSpPr>
        <p:spPr>
          <a:xfrm flipV="1">
            <a:off x="909502" y="5942156"/>
            <a:ext cx="10284824" cy="17766"/>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9FA41BF-28FE-DAF2-DBE2-3F16EA8747A6}"/>
              </a:ext>
            </a:extLst>
          </p:cNvPr>
          <p:cNvCxnSpPr>
            <a:cxnSpLocks/>
          </p:cNvCxnSpPr>
          <p:nvPr/>
        </p:nvCxnSpPr>
        <p:spPr>
          <a:xfrm flipV="1">
            <a:off x="6215198" y="4959276"/>
            <a:ext cx="4848498" cy="952249"/>
          </a:xfrm>
          <a:prstGeom prst="line">
            <a:avLst/>
          </a:prstGeom>
          <a:ln w="508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B5733721-A096-4F3A-977C-F9B58BDA75EB}"/>
              </a:ext>
            </a:extLst>
          </p:cNvPr>
          <p:cNvSpPr txBox="1"/>
          <p:nvPr/>
        </p:nvSpPr>
        <p:spPr>
          <a:xfrm>
            <a:off x="7909560" y="5959922"/>
            <a:ext cx="2651759" cy="477054"/>
          </a:xfrm>
          <a:prstGeom prst="rect">
            <a:avLst/>
          </a:prstGeom>
          <a:noFill/>
        </p:spPr>
        <p:txBody>
          <a:bodyPr wrap="square">
            <a:spAutoFit/>
          </a:bodyPr>
          <a:lstStyle/>
          <a:p>
            <a:r>
              <a:rPr lang="en-AU" sz="2500" b="1"/>
              <a:t>20° uphill slope</a:t>
            </a:r>
          </a:p>
        </p:txBody>
      </p:sp>
      <p:sp>
        <p:nvSpPr>
          <p:cNvPr id="30" name="TextBox 29">
            <a:extLst>
              <a:ext uri="{FF2B5EF4-FFF2-40B4-BE49-F238E27FC236}">
                <a16:creationId xmlns:a16="http://schemas.microsoft.com/office/drawing/2014/main" id="{110AF9F9-7581-3CB9-39A3-2610F22DBEB6}"/>
              </a:ext>
            </a:extLst>
          </p:cNvPr>
          <p:cNvSpPr txBox="1"/>
          <p:nvPr/>
        </p:nvSpPr>
        <p:spPr>
          <a:xfrm>
            <a:off x="2403554" y="4584167"/>
            <a:ext cx="2625635" cy="477054"/>
          </a:xfrm>
          <a:prstGeom prst="rect">
            <a:avLst/>
          </a:prstGeom>
          <a:noFill/>
        </p:spPr>
        <p:txBody>
          <a:bodyPr wrap="square" rtlCol="0">
            <a:spAutoFit/>
          </a:bodyPr>
          <a:lstStyle/>
          <a:p>
            <a:r>
              <a:rPr lang="en-AU" sz="2500" b="1" dirty="0"/>
              <a:t>10km/h</a:t>
            </a:r>
          </a:p>
        </p:txBody>
      </p:sp>
      <p:pic>
        <p:nvPicPr>
          <p:cNvPr id="19" name="Picture 18">
            <a:extLst>
              <a:ext uri="{FF2B5EF4-FFF2-40B4-BE49-F238E27FC236}">
                <a16:creationId xmlns:a16="http://schemas.microsoft.com/office/drawing/2014/main" id="{E9AE4E6E-98D5-6F41-D229-02A89DDEB0C6}"/>
              </a:ext>
            </a:extLst>
          </p:cNvPr>
          <p:cNvPicPr>
            <a:picLocks noChangeAspect="1"/>
          </p:cNvPicPr>
          <p:nvPr/>
        </p:nvPicPr>
        <p:blipFill rotWithShape="1">
          <a:blip r:embed="rId3"/>
          <a:srcRect l="3472" t="58876" r="63035" b="26213"/>
          <a:stretch/>
        </p:blipFill>
        <p:spPr>
          <a:xfrm>
            <a:off x="909502" y="2460469"/>
            <a:ext cx="5305696" cy="683626"/>
          </a:xfrm>
          <a:prstGeom prst="rect">
            <a:avLst/>
          </a:prstGeom>
        </p:spPr>
      </p:pic>
      <p:cxnSp>
        <p:nvCxnSpPr>
          <p:cNvPr id="16" name="Straight Arrow Connector 15">
            <a:extLst>
              <a:ext uri="{FF2B5EF4-FFF2-40B4-BE49-F238E27FC236}">
                <a16:creationId xmlns:a16="http://schemas.microsoft.com/office/drawing/2014/main" id="{69E8F14E-AF7F-5B0F-2F21-170BE39BB9D9}"/>
              </a:ext>
            </a:extLst>
          </p:cNvPr>
          <p:cNvCxnSpPr/>
          <p:nvPr/>
        </p:nvCxnSpPr>
        <p:spPr>
          <a:xfrm>
            <a:off x="1502218" y="231469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F75D472E-89B3-13AB-CE7F-F7FA555CE231}"/>
              </a:ext>
            </a:extLst>
          </p:cNvPr>
          <p:cNvPicPr>
            <a:picLocks noChangeAspect="1"/>
          </p:cNvPicPr>
          <p:nvPr/>
        </p:nvPicPr>
        <p:blipFill rotWithShape="1">
          <a:blip r:embed="rId3"/>
          <a:srcRect l="3472" t="58876" r="63035" b="26213"/>
          <a:stretch/>
        </p:blipFill>
        <p:spPr>
          <a:xfrm>
            <a:off x="909502" y="5244338"/>
            <a:ext cx="5305696" cy="683626"/>
          </a:xfrm>
          <a:prstGeom prst="rect">
            <a:avLst/>
          </a:prstGeom>
        </p:spPr>
      </p:pic>
      <p:cxnSp>
        <p:nvCxnSpPr>
          <p:cNvPr id="31" name="Straight Arrow Connector 30">
            <a:extLst>
              <a:ext uri="{FF2B5EF4-FFF2-40B4-BE49-F238E27FC236}">
                <a16:creationId xmlns:a16="http://schemas.microsoft.com/office/drawing/2014/main" id="{2596B363-EDDE-83BC-88F7-8B36C5DDF141}"/>
              </a:ext>
            </a:extLst>
          </p:cNvPr>
          <p:cNvCxnSpPr/>
          <p:nvPr/>
        </p:nvCxnSpPr>
        <p:spPr>
          <a:xfrm>
            <a:off x="1502218" y="5152779"/>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F721A22-2813-A294-ED44-EA288FFD2909}"/>
              </a:ext>
            </a:extLst>
          </p:cNvPr>
          <p:cNvSpPr txBox="1"/>
          <p:nvPr/>
        </p:nvSpPr>
        <p:spPr>
          <a:xfrm>
            <a:off x="8521880" y="1649393"/>
            <a:ext cx="2039439" cy="707886"/>
          </a:xfrm>
          <a:prstGeom prst="rect">
            <a:avLst/>
          </a:prstGeom>
          <a:solidFill>
            <a:schemeClr val="accent4"/>
          </a:solidFill>
        </p:spPr>
        <p:txBody>
          <a:bodyPr wrap="square" rtlCol="0">
            <a:spAutoFit/>
          </a:bodyPr>
          <a:lstStyle/>
          <a:p>
            <a:r>
              <a:rPr lang="en-AU" sz="4000" b="1" dirty="0"/>
              <a:t>20km/h</a:t>
            </a:r>
          </a:p>
        </p:txBody>
      </p:sp>
      <p:sp>
        <p:nvSpPr>
          <p:cNvPr id="26" name="TextBox 25">
            <a:extLst>
              <a:ext uri="{FF2B5EF4-FFF2-40B4-BE49-F238E27FC236}">
                <a16:creationId xmlns:a16="http://schemas.microsoft.com/office/drawing/2014/main" id="{66C19090-BAD3-8B8D-E081-B08914EE8F24}"/>
              </a:ext>
            </a:extLst>
          </p:cNvPr>
          <p:cNvSpPr txBox="1"/>
          <p:nvPr/>
        </p:nvSpPr>
        <p:spPr>
          <a:xfrm>
            <a:off x="8521880" y="4151354"/>
            <a:ext cx="2013316" cy="707886"/>
          </a:xfrm>
          <a:prstGeom prst="rect">
            <a:avLst/>
          </a:prstGeom>
          <a:solidFill>
            <a:schemeClr val="accent4"/>
          </a:solidFill>
        </p:spPr>
        <p:txBody>
          <a:bodyPr wrap="square" rtlCol="0">
            <a:spAutoFit/>
          </a:bodyPr>
          <a:lstStyle/>
          <a:p>
            <a:r>
              <a:rPr lang="en-AU" sz="4000" b="1" dirty="0"/>
              <a:t>40km/h</a:t>
            </a:r>
          </a:p>
        </p:txBody>
      </p:sp>
      <p:sp>
        <p:nvSpPr>
          <p:cNvPr id="11" name="TextBox 10">
            <a:extLst>
              <a:ext uri="{FF2B5EF4-FFF2-40B4-BE49-F238E27FC236}">
                <a16:creationId xmlns:a16="http://schemas.microsoft.com/office/drawing/2014/main" id="{7C56A0F5-7743-B54C-9D37-2CC6197E6AA7}"/>
              </a:ext>
            </a:extLst>
          </p:cNvPr>
          <p:cNvSpPr txBox="1"/>
          <p:nvPr/>
        </p:nvSpPr>
        <p:spPr>
          <a:xfrm>
            <a:off x="0" y="294257"/>
            <a:ext cx="12618185" cy="1246495"/>
          </a:xfrm>
          <a:prstGeom prst="rect">
            <a:avLst/>
          </a:prstGeom>
          <a:noFill/>
        </p:spPr>
        <p:txBody>
          <a:bodyPr wrap="square" rtlCol="0">
            <a:spAutoFit/>
          </a:bodyPr>
          <a:lstStyle/>
          <a:p>
            <a:pPr algn="ctr"/>
            <a:r>
              <a:rPr lang="en-AU" sz="4500" b="1" dirty="0"/>
              <a:t>ANSWERS </a:t>
            </a:r>
          </a:p>
          <a:p>
            <a:pPr algn="ctr"/>
            <a:r>
              <a:rPr lang="en-AU" sz="3000" b="1" dirty="0"/>
              <a:t>For every for every 10</a:t>
            </a:r>
            <a:r>
              <a:rPr lang="en-US" sz="3000" b="1" dirty="0"/>
              <a:t>°</a:t>
            </a:r>
            <a:r>
              <a:rPr lang="en-AU" sz="3000" b="1" dirty="0"/>
              <a:t> of uphill slope, double the rate of spread </a:t>
            </a:r>
          </a:p>
        </p:txBody>
      </p:sp>
      <p:sp>
        <p:nvSpPr>
          <p:cNvPr id="13" name="Isosceles Triangle 12">
            <a:extLst>
              <a:ext uri="{FF2B5EF4-FFF2-40B4-BE49-F238E27FC236}">
                <a16:creationId xmlns:a16="http://schemas.microsoft.com/office/drawing/2014/main" id="{484E518C-928A-9350-9DB9-9BEC6DD9D35E}"/>
              </a:ext>
            </a:extLst>
          </p:cNvPr>
          <p:cNvSpPr/>
          <p:nvPr/>
        </p:nvSpPr>
        <p:spPr>
          <a:xfrm rot="16016969">
            <a:off x="8603781" y="639094"/>
            <a:ext cx="518955" cy="475577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3" name="Isosceles Triangle 32">
            <a:extLst>
              <a:ext uri="{FF2B5EF4-FFF2-40B4-BE49-F238E27FC236}">
                <a16:creationId xmlns:a16="http://schemas.microsoft.com/office/drawing/2014/main" id="{7B493D66-69E8-5C9B-724A-5BF24A6B899D}"/>
              </a:ext>
            </a:extLst>
          </p:cNvPr>
          <p:cNvSpPr/>
          <p:nvPr/>
        </p:nvSpPr>
        <p:spPr>
          <a:xfrm rot="15882908">
            <a:off x="8198271" y="322782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4" name="Isosceles Triangle 33">
            <a:extLst>
              <a:ext uri="{FF2B5EF4-FFF2-40B4-BE49-F238E27FC236}">
                <a16:creationId xmlns:a16="http://schemas.microsoft.com/office/drawing/2014/main" id="{18D2F213-1010-6594-D9AF-D5418C9C6FB8}"/>
              </a:ext>
            </a:extLst>
          </p:cNvPr>
          <p:cNvSpPr/>
          <p:nvPr/>
        </p:nvSpPr>
        <p:spPr>
          <a:xfrm rot="16016969">
            <a:off x="8625861" y="615807"/>
            <a:ext cx="518955" cy="4799993"/>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529438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B20A0AD1-A8A4-1AE0-2902-99F25B89E1BD}"/>
              </a:ext>
            </a:extLst>
          </p:cNvPr>
          <p:cNvSpPr txBox="1"/>
          <p:nvPr/>
        </p:nvSpPr>
        <p:spPr>
          <a:xfrm>
            <a:off x="2462314" y="1791128"/>
            <a:ext cx="2625635" cy="477054"/>
          </a:xfrm>
          <a:prstGeom prst="rect">
            <a:avLst/>
          </a:prstGeom>
          <a:noFill/>
        </p:spPr>
        <p:txBody>
          <a:bodyPr wrap="square" rtlCol="0">
            <a:spAutoFit/>
          </a:bodyPr>
          <a:lstStyle/>
          <a:p>
            <a:r>
              <a:rPr lang="en-AU" sz="2500" b="1"/>
              <a:t>20km/h</a:t>
            </a:r>
          </a:p>
        </p:txBody>
      </p:sp>
      <p:sp>
        <p:nvSpPr>
          <p:cNvPr id="27" name="TextBox 26">
            <a:extLst>
              <a:ext uri="{FF2B5EF4-FFF2-40B4-BE49-F238E27FC236}">
                <a16:creationId xmlns:a16="http://schemas.microsoft.com/office/drawing/2014/main" id="{3B515A47-C792-536F-35FE-FB1D6FC07E1E}"/>
              </a:ext>
            </a:extLst>
          </p:cNvPr>
          <p:cNvSpPr txBox="1"/>
          <p:nvPr/>
        </p:nvSpPr>
        <p:spPr>
          <a:xfrm>
            <a:off x="6410155" y="6229777"/>
            <a:ext cx="2651759" cy="477054"/>
          </a:xfrm>
          <a:prstGeom prst="rect">
            <a:avLst/>
          </a:prstGeom>
          <a:noFill/>
        </p:spPr>
        <p:txBody>
          <a:bodyPr wrap="square">
            <a:spAutoFit/>
          </a:bodyPr>
          <a:lstStyle/>
          <a:p>
            <a:r>
              <a:rPr lang="en-AU" sz="2500" b="1"/>
              <a:t>20° downhill slope</a:t>
            </a:r>
          </a:p>
        </p:txBody>
      </p:sp>
      <p:sp>
        <p:nvSpPr>
          <p:cNvPr id="30" name="TextBox 29">
            <a:extLst>
              <a:ext uri="{FF2B5EF4-FFF2-40B4-BE49-F238E27FC236}">
                <a16:creationId xmlns:a16="http://schemas.microsoft.com/office/drawing/2014/main" id="{F6D79D49-8D69-8824-652B-91EC68D89BBB}"/>
              </a:ext>
            </a:extLst>
          </p:cNvPr>
          <p:cNvSpPr txBox="1"/>
          <p:nvPr/>
        </p:nvSpPr>
        <p:spPr>
          <a:xfrm>
            <a:off x="2357303" y="4118750"/>
            <a:ext cx="2625635" cy="477054"/>
          </a:xfrm>
          <a:prstGeom prst="rect">
            <a:avLst/>
          </a:prstGeom>
          <a:noFill/>
        </p:spPr>
        <p:txBody>
          <a:bodyPr wrap="square" rtlCol="0">
            <a:spAutoFit/>
          </a:bodyPr>
          <a:lstStyle/>
          <a:p>
            <a:r>
              <a:rPr lang="en-AU" sz="2500" b="1"/>
              <a:t>20km/h</a:t>
            </a:r>
          </a:p>
        </p:txBody>
      </p:sp>
      <p:sp>
        <p:nvSpPr>
          <p:cNvPr id="2" name="TextBox 1">
            <a:extLst>
              <a:ext uri="{FF2B5EF4-FFF2-40B4-BE49-F238E27FC236}">
                <a16:creationId xmlns:a16="http://schemas.microsoft.com/office/drawing/2014/main" id="{6D43088A-F3DA-A7D5-20D6-BC31F7465231}"/>
              </a:ext>
            </a:extLst>
          </p:cNvPr>
          <p:cNvSpPr txBox="1"/>
          <p:nvPr/>
        </p:nvSpPr>
        <p:spPr>
          <a:xfrm>
            <a:off x="9126691" y="1725449"/>
            <a:ext cx="453935" cy="861774"/>
          </a:xfrm>
          <a:prstGeom prst="rect">
            <a:avLst/>
          </a:prstGeom>
          <a:noFill/>
        </p:spPr>
        <p:txBody>
          <a:bodyPr wrap="square" rtlCol="0">
            <a:spAutoFit/>
          </a:bodyPr>
          <a:lstStyle/>
          <a:p>
            <a:r>
              <a:rPr lang="en-AU" sz="5000" b="1" dirty="0"/>
              <a:t>?</a:t>
            </a:r>
          </a:p>
        </p:txBody>
      </p:sp>
      <p:pic>
        <p:nvPicPr>
          <p:cNvPr id="19" name="Picture 18">
            <a:extLst>
              <a:ext uri="{FF2B5EF4-FFF2-40B4-BE49-F238E27FC236}">
                <a16:creationId xmlns:a16="http://schemas.microsoft.com/office/drawing/2014/main" id="{47EEFFAC-4F36-466C-8D75-284A9B58168B}"/>
              </a:ext>
            </a:extLst>
          </p:cNvPr>
          <p:cNvPicPr>
            <a:picLocks noChangeAspect="1"/>
          </p:cNvPicPr>
          <p:nvPr/>
        </p:nvPicPr>
        <p:blipFill rotWithShape="1">
          <a:blip r:embed="rId3"/>
          <a:srcRect l="3472" t="58876" r="63035" b="26213"/>
          <a:stretch/>
        </p:blipFill>
        <p:spPr>
          <a:xfrm>
            <a:off x="909502" y="2344803"/>
            <a:ext cx="5211251" cy="683626"/>
          </a:xfrm>
          <a:prstGeom prst="rect">
            <a:avLst/>
          </a:prstGeom>
        </p:spPr>
      </p:pic>
      <p:cxnSp>
        <p:nvCxnSpPr>
          <p:cNvPr id="16" name="Straight Arrow Connector 15">
            <a:extLst>
              <a:ext uri="{FF2B5EF4-FFF2-40B4-BE49-F238E27FC236}">
                <a16:creationId xmlns:a16="http://schemas.microsoft.com/office/drawing/2014/main" id="{87DDDCA3-42C7-BF0E-A789-4355449EDF23}"/>
              </a:ext>
            </a:extLst>
          </p:cNvPr>
          <p:cNvCxnSpPr/>
          <p:nvPr/>
        </p:nvCxnSpPr>
        <p:spPr>
          <a:xfrm>
            <a:off x="1443412" y="2272870"/>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D105AF12-8E56-1A7C-2AA1-B93D53B911C0}"/>
              </a:ext>
            </a:extLst>
          </p:cNvPr>
          <p:cNvPicPr>
            <a:picLocks noChangeAspect="1"/>
          </p:cNvPicPr>
          <p:nvPr/>
        </p:nvPicPr>
        <p:blipFill rotWithShape="1">
          <a:blip r:embed="rId3"/>
          <a:srcRect l="3472" t="58876" r="63035" b="26213"/>
          <a:stretch/>
        </p:blipFill>
        <p:spPr>
          <a:xfrm>
            <a:off x="770675" y="4533613"/>
            <a:ext cx="5305696" cy="683626"/>
          </a:xfrm>
          <a:prstGeom prst="rect">
            <a:avLst/>
          </a:prstGeom>
        </p:spPr>
      </p:pic>
      <p:cxnSp>
        <p:nvCxnSpPr>
          <p:cNvPr id="31" name="Straight Arrow Connector 30">
            <a:extLst>
              <a:ext uri="{FF2B5EF4-FFF2-40B4-BE49-F238E27FC236}">
                <a16:creationId xmlns:a16="http://schemas.microsoft.com/office/drawing/2014/main" id="{6DC312FC-5B80-BC75-136A-8D235B90AA71}"/>
              </a:ext>
            </a:extLst>
          </p:cNvPr>
          <p:cNvCxnSpPr/>
          <p:nvPr/>
        </p:nvCxnSpPr>
        <p:spPr>
          <a:xfrm>
            <a:off x="1371532" y="4586576"/>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2E4153F-DF6C-7023-2905-3D755BAE6A3B}"/>
              </a:ext>
            </a:extLst>
          </p:cNvPr>
          <p:cNvSpPr txBox="1"/>
          <p:nvPr/>
        </p:nvSpPr>
        <p:spPr>
          <a:xfrm>
            <a:off x="9126691" y="4775114"/>
            <a:ext cx="486592" cy="861774"/>
          </a:xfrm>
          <a:prstGeom prst="rect">
            <a:avLst/>
          </a:prstGeom>
          <a:noFill/>
        </p:spPr>
        <p:txBody>
          <a:bodyPr wrap="square" rtlCol="0">
            <a:spAutoFit/>
          </a:bodyPr>
          <a:lstStyle/>
          <a:p>
            <a:r>
              <a:rPr lang="en-AU" sz="5000" b="1" dirty="0"/>
              <a:t>?</a:t>
            </a:r>
          </a:p>
        </p:txBody>
      </p:sp>
      <p:sp>
        <p:nvSpPr>
          <p:cNvPr id="11" name="TextBox 10">
            <a:extLst>
              <a:ext uri="{FF2B5EF4-FFF2-40B4-BE49-F238E27FC236}">
                <a16:creationId xmlns:a16="http://schemas.microsoft.com/office/drawing/2014/main" id="{B0308D75-8EA0-EAE8-DC03-571A0F353578}"/>
              </a:ext>
            </a:extLst>
          </p:cNvPr>
          <p:cNvSpPr txBox="1"/>
          <p:nvPr/>
        </p:nvSpPr>
        <p:spPr>
          <a:xfrm>
            <a:off x="0" y="192203"/>
            <a:ext cx="12806871" cy="1092607"/>
          </a:xfrm>
          <a:prstGeom prst="rect">
            <a:avLst/>
          </a:prstGeom>
          <a:noFill/>
        </p:spPr>
        <p:txBody>
          <a:bodyPr wrap="square" rtlCol="0">
            <a:spAutoFit/>
          </a:bodyPr>
          <a:lstStyle/>
          <a:p>
            <a:pPr algn="ctr"/>
            <a:r>
              <a:rPr lang="en-AU" sz="3500" b="1" dirty="0"/>
              <a:t>CAN YOU PREDICT THE RATE OF SPREAD?</a:t>
            </a:r>
          </a:p>
          <a:p>
            <a:pPr algn="ctr"/>
            <a:r>
              <a:rPr lang="en-AU" sz="3000" b="1" dirty="0"/>
              <a:t>For every for every 10</a:t>
            </a:r>
            <a:r>
              <a:rPr lang="en-US" sz="3000" b="1" dirty="0"/>
              <a:t>°</a:t>
            </a:r>
            <a:r>
              <a:rPr lang="en-AU" sz="3000" b="1" dirty="0"/>
              <a:t> of downhill slope, halve the rate of spread </a:t>
            </a:r>
          </a:p>
        </p:txBody>
      </p:sp>
      <p:sp>
        <p:nvSpPr>
          <p:cNvPr id="33" name="Isosceles Triangle 32">
            <a:extLst>
              <a:ext uri="{FF2B5EF4-FFF2-40B4-BE49-F238E27FC236}">
                <a16:creationId xmlns:a16="http://schemas.microsoft.com/office/drawing/2014/main" id="{76D24C62-4D4C-2A33-33AF-36D0893F0213}"/>
              </a:ext>
            </a:extLst>
          </p:cNvPr>
          <p:cNvSpPr/>
          <p:nvPr/>
        </p:nvSpPr>
        <p:spPr>
          <a:xfrm rot="5815238">
            <a:off x="7941185" y="356509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AFB9CC96-79BE-BD33-A973-E3BCE5C5FC4C}"/>
              </a:ext>
            </a:extLst>
          </p:cNvPr>
          <p:cNvSpPr txBox="1"/>
          <p:nvPr/>
        </p:nvSpPr>
        <p:spPr>
          <a:xfrm>
            <a:off x="6410155" y="3489952"/>
            <a:ext cx="3435430" cy="477054"/>
          </a:xfrm>
          <a:prstGeom prst="rect">
            <a:avLst/>
          </a:prstGeom>
          <a:noFill/>
        </p:spPr>
        <p:txBody>
          <a:bodyPr wrap="square" rtlCol="0">
            <a:spAutoFit/>
          </a:bodyPr>
          <a:lstStyle/>
          <a:p>
            <a:r>
              <a:rPr lang="en-AU" sz="2500" b="1"/>
              <a:t> 10° downhill slope</a:t>
            </a:r>
          </a:p>
        </p:txBody>
      </p:sp>
      <p:sp>
        <p:nvSpPr>
          <p:cNvPr id="6" name="Isosceles Triangle 5">
            <a:extLst>
              <a:ext uri="{FF2B5EF4-FFF2-40B4-BE49-F238E27FC236}">
                <a16:creationId xmlns:a16="http://schemas.microsoft.com/office/drawing/2014/main" id="{2AF55E81-D447-94B2-F3B0-3E6D5B9CA085}"/>
              </a:ext>
            </a:extLst>
          </p:cNvPr>
          <p:cNvSpPr/>
          <p:nvPr/>
        </p:nvSpPr>
        <p:spPr>
          <a:xfrm rot="5680828">
            <a:off x="7981653" y="1344079"/>
            <a:ext cx="541833" cy="4233540"/>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a:extLst>
              <a:ext uri="{FF2B5EF4-FFF2-40B4-BE49-F238E27FC236}">
                <a16:creationId xmlns:a16="http://schemas.microsoft.com/office/drawing/2014/main" id="{B1DD2F7E-12AD-E89F-FB91-45D3384021C7}"/>
              </a:ext>
            </a:extLst>
          </p:cNvPr>
          <p:cNvSpPr/>
          <p:nvPr/>
        </p:nvSpPr>
        <p:spPr>
          <a:xfrm>
            <a:off x="853082" y="3001307"/>
            <a:ext cx="5324090" cy="555619"/>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27">
            <a:extLst>
              <a:ext uri="{FF2B5EF4-FFF2-40B4-BE49-F238E27FC236}">
                <a16:creationId xmlns:a16="http://schemas.microsoft.com/office/drawing/2014/main" id="{ACBE1E81-9D0F-13A1-1B94-45B7DACE8C2D}"/>
              </a:ext>
            </a:extLst>
          </p:cNvPr>
          <p:cNvSpPr/>
          <p:nvPr/>
        </p:nvSpPr>
        <p:spPr>
          <a:xfrm>
            <a:off x="761478" y="5197690"/>
            <a:ext cx="5324090" cy="1070858"/>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3051138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45BCF-DEF4-6BA6-2EC3-D359969F4C6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1F538D9-717C-3B56-DB01-B6359A2519C6}"/>
              </a:ext>
            </a:extLst>
          </p:cNvPr>
          <p:cNvSpPr txBox="1"/>
          <p:nvPr/>
        </p:nvSpPr>
        <p:spPr>
          <a:xfrm>
            <a:off x="2462314" y="1791128"/>
            <a:ext cx="2625635" cy="477054"/>
          </a:xfrm>
          <a:prstGeom prst="rect">
            <a:avLst/>
          </a:prstGeom>
          <a:noFill/>
        </p:spPr>
        <p:txBody>
          <a:bodyPr wrap="square" rtlCol="0">
            <a:spAutoFit/>
          </a:bodyPr>
          <a:lstStyle/>
          <a:p>
            <a:r>
              <a:rPr lang="en-AU" sz="2500" b="1"/>
              <a:t>20km/h</a:t>
            </a:r>
          </a:p>
        </p:txBody>
      </p:sp>
      <p:sp>
        <p:nvSpPr>
          <p:cNvPr id="27" name="TextBox 26">
            <a:extLst>
              <a:ext uri="{FF2B5EF4-FFF2-40B4-BE49-F238E27FC236}">
                <a16:creationId xmlns:a16="http://schemas.microsoft.com/office/drawing/2014/main" id="{6CCFD36F-A50F-2BA4-FD96-98B6B115A587}"/>
              </a:ext>
            </a:extLst>
          </p:cNvPr>
          <p:cNvSpPr txBox="1"/>
          <p:nvPr/>
        </p:nvSpPr>
        <p:spPr>
          <a:xfrm>
            <a:off x="6410155" y="6229777"/>
            <a:ext cx="2651759" cy="477054"/>
          </a:xfrm>
          <a:prstGeom prst="rect">
            <a:avLst/>
          </a:prstGeom>
          <a:noFill/>
        </p:spPr>
        <p:txBody>
          <a:bodyPr wrap="square">
            <a:spAutoFit/>
          </a:bodyPr>
          <a:lstStyle/>
          <a:p>
            <a:r>
              <a:rPr lang="en-AU" sz="2500" b="1"/>
              <a:t>20° downhill slope</a:t>
            </a:r>
          </a:p>
        </p:txBody>
      </p:sp>
      <p:sp>
        <p:nvSpPr>
          <p:cNvPr id="30" name="TextBox 29">
            <a:extLst>
              <a:ext uri="{FF2B5EF4-FFF2-40B4-BE49-F238E27FC236}">
                <a16:creationId xmlns:a16="http://schemas.microsoft.com/office/drawing/2014/main" id="{9BEE7E46-4DCB-A542-5D63-40D1A8FA2F72}"/>
              </a:ext>
            </a:extLst>
          </p:cNvPr>
          <p:cNvSpPr txBox="1"/>
          <p:nvPr/>
        </p:nvSpPr>
        <p:spPr>
          <a:xfrm>
            <a:off x="2357303" y="4118750"/>
            <a:ext cx="2625635" cy="477054"/>
          </a:xfrm>
          <a:prstGeom prst="rect">
            <a:avLst/>
          </a:prstGeom>
          <a:noFill/>
        </p:spPr>
        <p:txBody>
          <a:bodyPr wrap="square" rtlCol="0">
            <a:spAutoFit/>
          </a:bodyPr>
          <a:lstStyle/>
          <a:p>
            <a:r>
              <a:rPr lang="en-AU" sz="2500" b="1"/>
              <a:t>20km/h</a:t>
            </a:r>
          </a:p>
        </p:txBody>
      </p:sp>
      <p:pic>
        <p:nvPicPr>
          <p:cNvPr id="19" name="Picture 18">
            <a:extLst>
              <a:ext uri="{FF2B5EF4-FFF2-40B4-BE49-F238E27FC236}">
                <a16:creationId xmlns:a16="http://schemas.microsoft.com/office/drawing/2014/main" id="{849CC53A-A19E-A702-099B-B5011ECAE9E5}"/>
              </a:ext>
            </a:extLst>
          </p:cNvPr>
          <p:cNvPicPr>
            <a:picLocks noChangeAspect="1"/>
          </p:cNvPicPr>
          <p:nvPr/>
        </p:nvPicPr>
        <p:blipFill rotWithShape="1">
          <a:blip r:embed="rId3"/>
          <a:srcRect l="3472" t="58876" r="63035" b="26213"/>
          <a:stretch/>
        </p:blipFill>
        <p:spPr>
          <a:xfrm>
            <a:off x="909502" y="2344803"/>
            <a:ext cx="5211251" cy="683626"/>
          </a:xfrm>
          <a:prstGeom prst="rect">
            <a:avLst/>
          </a:prstGeom>
        </p:spPr>
      </p:pic>
      <p:cxnSp>
        <p:nvCxnSpPr>
          <p:cNvPr id="16" name="Straight Arrow Connector 15">
            <a:extLst>
              <a:ext uri="{FF2B5EF4-FFF2-40B4-BE49-F238E27FC236}">
                <a16:creationId xmlns:a16="http://schemas.microsoft.com/office/drawing/2014/main" id="{134D56EE-CDA0-0068-669C-0B54B5FFB6C5}"/>
              </a:ext>
            </a:extLst>
          </p:cNvPr>
          <p:cNvCxnSpPr/>
          <p:nvPr/>
        </p:nvCxnSpPr>
        <p:spPr>
          <a:xfrm>
            <a:off x="1443412" y="2272870"/>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20" name="Picture 19">
            <a:extLst>
              <a:ext uri="{FF2B5EF4-FFF2-40B4-BE49-F238E27FC236}">
                <a16:creationId xmlns:a16="http://schemas.microsoft.com/office/drawing/2014/main" id="{3B7CC836-7822-B618-DFDF-12FF099FDE65}"/>
              </a:ext>
            </a:extLst>
          </p:cNvPr>
          <p:cNvPicPr>
            <a:picLocks noChangeAspect="1"/>
          </p:cNvPicPr>
          <p:nvPr/>
        </p:nvPicPr>
        <p:blipFill rotWithShape="1">
          <a:blip r:embed="rId3"/>
          <a:srcRect l="3472" t="58876" r="63035" b="26213"/>
          <a:stretch/>
        </p:blipFill>
        <p:spPr>
          <a:xfrm>
            <a:off x="770675" y="4533613"/>
            <a:ext cx="5305696" cy="683626"/>
          </a:xfrm>
          <a:prstGeom prst="rect">
            <a:avLst/>
          </a:prstGeom>
        </p:spPr>
      </p:pic>
      <p:cxnSp>
        <p:nvCxnSpPr>
          <p:cNvPr id="31" name="Straight Arrow Connector 30">
            <a:extLst>
              <a:ext uri="{FF2B5EF4-FFF2-40B4-BE49-F238E27FC236}">
                <a16:creationId xmlns:a16="http://schemas.microsoft.com/office/drawing/2014/main" id="{21D7A97C-FB7B-6F74-71B7-D886C5363CB8}"/>
              </a:ext>
            </a:extLst>
          </p:cNvPr>
          <p:cNvCxnSpPr/>
          <p:nvPr/>
        </p:nvCxnSpPr>
        <p:spPr>
          <a:xfrm>
            <a:off x="1371532" y="4586576"/>
            <a:ext cx="3644537" cy="0"/>
          </a:xfrm>
          <a:prstGeom prst="straightConnector1">
            <a:avLst/>
          </a:prstGeom>
          <a:ln w="508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626B9F2-0CBA-6858-4748-F0356EEBCAC6}"/>
              </a:ext>
            </a:extLst>
          </p:cNvPr>
          <p:cNvSpPr txBox="1"/>
          <p:nvPr/>
        </p:nvSpPr>
        <p:spPr>
          <a:xfrm>
            <a:off x="8521880" y="2034343"/>
            <a:ext cx="1862508" cy="707886"/>
          </a:xfrm>
          <a:prstGeom prst="rect">
            <a:avLst/>
          </a:prstGeom>
          <a:solidFill>
            <a:schemeClr val="accent4"/>
          </a:solidFill>
        </p:spPr>
        <p:txBody>
          <a:bodyPr wrap="square" rtlCol="0">
            <a:spAutoFit/>
          </a:bodyPr>
          <a:lstStyle/>
          <a:p>
            <a:r>
              <a:rPr lang="en-AU" sz="4000" b="1" dirty="0"/>
              <a:t>10km/h</a:t>
            </a:r>
          </a:p>
        </p:txBody>
      </p:sp>
      <p:sp>
        <p:nvSpPr>
          <p:cNvPr id="26" name="TextBox 25">
            <a:extLst>
              <a:ext uri="{FF2B5EF4-FFF2-40B4-BE49-F238E27FC236}">
                <a16:creationId xmlns:a16="http://schemas.microsoft.com/office/drawing/2014/main" id="{3BFF5E22-C2A1-21A5-D81A-00E7B1A2BF48}"/>
              </a:ext>
            </a:extLst>
          </p:cNvPr>
          <p:cNvSpPr txBox="1"/>
          <p:nvPr/>
        </p:nvSpPr>
        <p:spPr>
          <a:xfrm>
            <a:off x="8479534" y="4701509"/>
            <a:ext cx="1904854" cy="707886"/>
          </a:xfrm>
          <a:prstGeom prst="rect">
            <a:avLst/>
          </a:prstGeom>
          <a:solidFill>
            <a:schemeClr val="accent4"/>
          </a:solidFill>
        </p:spPr>
        <p:txBody>
          <a:bodyPr wrap="square" rtlCol="0">
            <a:spAutoFit/>
          </a:bodyPr>
          <a:lstStyle/>
          <a:p>
            <a:r>
              <a:rPr lang="en-AU" sz="4000" b="1" dirty="0"/>
              <a:t>5km/h</a:t>
            </a:r>
          </a:p>
        </p:txBody>
      </p:sp>
      <p:sp>
        <p:nvSpPr>
          <p:cNvPr id="11" name="TextBox 10">
            <a:extLst>
              <a:ext uri="{FF2B5EF4-FFF2-40B4-BE49-F238E27FC236}">
                <a16:creationId xmlns:a16="http://schemas.microsoft.com/office/drawing/2014/main" id="{D719EC8E-B436-74E6-D1A8-5092F706305F}"/>
              </a:ext>
            </a:extLst>
          </p:cNvPr>
          <p:cNvSpPr txBox="1"/>
          <p:nvPr/>
        </p:nvSpPr>
        <p:spPr>
          <a:xfrm>
            <a:off x="0" y="192203"/>
            <a:ext cx="12806871" cy="1246495"/>
          </a:xfrm>
          <a:prstGeom prst="rect">
            <a:avLst/>
          </a:prstGeom>
          <a:noFill/>
        </p:spPr>
        <p:txBody>
          <a:bodyPr wrap="square" rtlCol="0">
            <a:spAutoFit/>
          </a:bodyPr>
          <a:lstStyle/>
          <a:p>
            <a:pPr algn="ctr"/>
            <a:r>
              <a:rPr lang="en-AU" sz="4500" b="1" dirty="0"/>
              <a:t>ANSWERS</a:t>
            </a:r>
            <a:r>
              <a:rPr lang="en-AU" sz="3600" b="1" dirty="0"/>
              <a:t> </a:t>
            </a:r>
          </a:p>
          <a:p>
            <a:pPr algn="ctr"/>
            <a:r>
              <a:rPr lang="en-AU" sz="3000" b="1" dirty="0"/>
              <a:t>For every for every 10</a:t>
            </a:r>
            <a:r>
              <a:rPr lang="en-US" sz="3000" b="1" dirty="0"/>
              <a:t>°</a:t>
            </a:r>
            <a:r>
              <a:rPr lang="en-AU" sz="3000" b="1" dirty="0"/>
              <a:t> of downhill slope, halve the rate of spread </a:t>
            </a:r>
          </a:p>
        </p:txBody>
      </p:sp>
      <p:sp>
        <p:nvSpPr>
          <p:cNvPr id="33" name="Isosceles Triangle 32">
            <a:extLst>
              <a:ext uri="{FF2B5EF4-FFF2-40B4-BE49-F238E27FC236}">
                <a16:creationId xmlns:a16="http://schemas.microsoft.com/office/drawing/2014/main" id="{3B8F1646-C2E6-0018-DFCD-B480E4627F69}"/>
              </a:ext>
            </a:extLst>
          </p:cNvPr>
          <p:cNvSpPr/>
          <p:nvPr/>
        </p:nvSpPr>
        <p:spPr>
          <a:xfrm rot="5815238">
            <a:off x="7941185" y="3565090"/>
            <a:ext cx="1076698" cy="4927831"/>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66A481D7-3B44-F7D7-28CC-A63A6122E75C}"/>
              </a:ext>
            </a:extLst>
          </p:cNvPr>
          <p:cNvSpPr txBox="1"/>
          <p:nvPr/>
        </p:nvSpPr>
        <p:spPr>
          <a:xfrm>
            <a:off x="6410155" y="3489952"/>
            <a:ext cx="3435430" cy="477054"/>
          </a:xfrm>
          <a:prstGeom prst="rect">
            <a:avLst/>
          </a:prstGeom>
          <a:noFill/>
        </p:spPr>
        <p:txBody>
          <a:bodyPr wrap="square" rtlCol="0">
            <a:spAutoFit/>
          </a:bodyPr>
          <a:lstStyle/>
          <a:p>
            <a:r>
              <a:rPr lang="en-AU" sz="2500" b="1"/>
              <a:t> 10° downhill slope</a:t>
            </a:r>
          </a:p>
        </p:txBody>
      </p:sp>
      <p:sp>
        <p:nvSpPr>
          <p:cNvPr id="6" name="Isosceles Triangle 5">
            <a:extLst>
              <a:ext uri="{FF2B5EF4-FFF2-40B4-BE49-F238E27FC236}">
                <a16:creationId xmlns:a16="http://schemas.microsoft.com/office/drawing/2014/main" id="{7E290CED-F4D1-EE52-122C-C077666DAC4F}"/>
              </a:ext>
            </a:extLst>
          </p:cNvPr>
          <p:cNvSpPr/>
          <p:nvPr/>
        </p:nvSpPr>
        <p:spPr>
          <a:xfrm rot="5680828">
            <a:off x="7981653" y="1344079"/>
            <a:ext cx="541833" cy="4233540"/>
          </a:xfrm>
          <a:prstGeom prst="triangle">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Rectangle 7">
            <a:extLst>
              <a:ext uri="{FF2B5EF4-FFF2-40B4-BE49-F238E27FC236}">
                <a16:creationId xmlns:a16="http://schemas.microsoft.com/office/drawing/2014/main" id="{3322B249-5A91-27E0-5518-E23E59CFF77F}"/>
              </a:ext>
            </a:extLst>
          </p:cNvPr>
          <p:cNvSpPr/>
          <p:nvPr/>
        </p:nvSpPr>
        <p:spPr>
          <a:xfrm>
            <a:off x="853082" y="3001307"/>
            <a:ext cx="5324090" cy="555619"/>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8" name="Rectangle 27">
            <a:extLst>
              <a:ext uri="{FF2B5EF4-FFF2-40B4-BE49-F238E27FC236}">
                <a16:creationId xmlns:a16="http://schemas.microsoft.com/office/drawing/2014/main" id="{07081732-D9C4-E0B0-A61F-6BE68996E0BB}"/>
              </a:ext>
            </a:extLst>
          </p:cNvPr>
          <p:cNvSpPr/>
          <p:nvPr/>
        </p:nvSpPr>
        <p:spPr>
          <a:xfrm>
            <a:off x="761478" y="5197690"/>
            <a:ext cx="5324090" cy="1070858"/>
          </a:xfrm>
          <a:prstGeom prst="rect">
            <a:avLst/>
          </a:prstGeom>
          <a:solidFill>
            <a:schemeClr val="accent2">
              <a:lumMod val="5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71544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2D90744-51B8-4B16-A9E3-EE0DB2AD1C14}"/>
              </a:ext>
            </a:extLst>
          </p:cNvPr>
          <p:cNvSpPr txBox="1"/>
          <p:nvPr/>
        </p:nvSpPr>
        <p:spPr>
          <a:xfrm>
            <a:off x="589413" y="677977"/>
            <a:ext cx="10770578" cy="4708981"/>
          </a:xfrm>
          <a:prstGeom prst="rect">
            <a:avLst/>
          </a:prstGeom>
          <a:noFill/>
          <a:ln>
            <a:noFill/>
          </a:ln>
        </p:spPr>
        <p:txBody>
          <a:bodyPr wrap="square" lIns="91440" tIns="45720" rIns="91440" bIns="45720" rtlCol="0" anchor="t">
            <a:spAutoFit/>
          </a:bodyPr>
          <a:lstStyle/>
          <a:p>
            <a:pPr algn="ctr"/>
            <a:r>
              <a:rPr lang="en-US" sz="6000" b="1" dirty="0">
                <a:solidFill>
                  <a:srgbClr val="FFC000"/>
                </a:solidFill>
              </a:rPr>
              <a:t>PART 7</a:t>
            </a:r>
          </a:p>
          <a:p>
            <a:pPr algn="ctr"/>
            <a:r>
              <a:rPr lang="en-US" sz="6000" b="1" dirty="0">
                <a:solidFill>
                  <a:srgbClr val="FFC000"/>
                </a:solidFill>
              </a:rPr>
              <a:t> </a:t>
            </a:r>
            <a:r>
              <a:rPr lang="en-US" sz="8000" b="1" dirty="0">
                <a:solidFill>
                  <a:srgbClr val="FFC000"/>
                </a:solidFill>
              </a:rPr>
              <a:t>WHAT HAVE WE LEARNED ABOUT BUSHFIRE BEHAVIOUR? </a:t>
            </a:r>
            <a:endParaRPr lang="en-AU" sz="8000" b="1" dirty="0">
              <a:solidFill>
                <a:srgbClr val="FFC000"/>
              </a:solidFill>
            </a:endParaRPr>
          </a:p>
        </p:txBody>
      </p:sp>
    </p:spTree>
    <p:extLst>
      <p:ext uri="{BB962C8B-B14F-4D97-AF65-F5344CB8AC3E}">
        <p14:creationId xmlns:p14="http://schemas.microsoft.com/office/powerpoint/2010/main" val="30648464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a:extLst>
            <a:ext uri="{FF2B5EF4-FFF2-40B4-BE49-F238E27FC236}">
              <a16:creationId xmlns:a16="http://schemas.microsoft.com/office/drawing/2014/main" id="{14E0A083-F03D-9C16-7C36-D360251D9D46}"/>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A1EA8B2-7662-750F-217C-D5F2CB98683C}"/>
              </a:ext>
            </a:extLst>
          </p:cNvPr>
          <p:cNvSpPr txBox="1"/>
          <p:nvPr/>
        </p:nvSpPr>
        <p:spPr>
          <a:xfrm>
            <a:off x="3051258" y="1202698"/>
            <a:ext cx="7074038" cy="1631216"/>
          </a:xfrm>
          <a:prstGeom prst="rect">
            <a:avLst/>
          </a:prstGeom>
          <a:noFill/>
        </p:spPr>
        <p:txBody>
          <a:bodyPr wrap="square" rtlCol="0">
            <a:spAutoFit/>
          </a:bodyPr>
          <a:lstStyle/>
          <a:p>
            <a:r>
              <a:rPr lang="en-AU" sz="10000" b="1" dirty="0"/>
              <a:t>QUIZ TIME!</a:t>
            </a:r>
          </a:p>
        </p:txBody>
      </p:sp>
      <p:pic>
        <p:nvPicPr>
          <p:cNvPr id="3" name="Graphic 2" descr="Checklist">
            <a:extLst>
              <a:ext uri="{FF2B5EF4-FFF2-40B4-BE49-F238E27FC236}">
                <a16:creationId xmlns:a16="http://schemas.microsoft.com/office/drawing/2014/main" id="{E805A9D5-2FD5-71AC-C66F-DF327A35E81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17782" y="2833914"/>
            <a:ext cx="2353235" cy="2353235"/>
          </a:xfrm>
          <a:prstGeom prst="rect">
            <a:avLst/>
          </a:prstGeom>
        </p:spPr>
      </p:pic>
    </p:spTree>
    <p:extLst>
      <p:ext uri="{BB962C8B-B14F-4D97-AF65-F5344CB8AC3E}">
        <p14:creationId xmlns:p14="http://schemas.microsoft.com/office/powerpoint/2010/main" val="144285119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B44C577-D330-5068-0A30-D0411743F3B6}"/>
              </a:ext>
            </a:extLst>
          </p:cNvPr>
          <p:cNvSpPr txBox="1"/>
          <p:nvPr/>
        </p:nvSpPr>
        <p:spPr>
          <a:xfrm>
            <a:off x="589413" y="677977"/>
            <a:ext cx="10770578" cy="1015663"/>
          </a:xfrm>
          <a:prstGeom prst="rect">
            <a:avLst/>
          </a:prstGeom>
          <a:noFill/>
          <a:ln>
            <a:noFill/>
          </a:ln>
        </p:spPr>
        <p:txBody>
          <a:bodyPr wrap="square" lIns="91440" tIns="45720" rIns="91440" bIns="45720" rtlCol="0" anchor="t">
            <a:spAutoFit/>
          </a:bodyPr>
          <a:lstStyle/>
          <a:p>
            <a:pPr algn="ctr"/>
            <a:r>
              <a:rPr lang="en-US" sz="6000" b="1" dirty="0">
                <a:solidFill>
                  <a:srgbClr val="FFC000"/>
                </a:solidFill>
              </a:rPr>
              <a:t>END OF MODULE </a:t>
            </a:r>
            <a:endParaRPr lang="en-AU" sz="8000" b="1" dirty="0">
              <a:solidFill>
                <a:srgbClr val="FFC000"/>
              </a:solidFill>
            </a:endParaRPr>
          </a:p>
        </p:txBody>
      </p:sp>
    </p:spTree>
    <p:extLst>
      <p:ext uri="{BB962C8B-B14F-4D97-AF65-F5344CB8AC3E}">
        <p14:creationId xmlns:p14="http://schemas.microsoft.com/office/powerpoint/2010/main" val="3405363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9AA9DE04DC924BA3E61FC853C00890" ma:contentTypeVersion="16" ma:contentTypeDescription="Create a new document." ma:contentTypeScope="" ma:versionID="6dd5448fea65b2afe0abe0b7a15b3f40">
  <xsd:schema xmlns:xsd="http://www.w3.org/2001/XMLSchema" xmlns:xs="http://www.w3.org/2001/XMLSchema" xmlns:p="http://schemas.microsoft.com/office/2006/metadata/properties" xmlns:ns2="dc75defb-4592-4101-9f31-eb0443e20150" xmlns:ns3="af72ff80-b03f-4707-b3c5-083742d16ca3" targetNamespace="http://schemas.microsoft.com/office/2006/metadata/properties" ma:root="true" ma:fieldsID="ef99277c21711f8154cbbf7d1583140b" ns2:_="" ns3:_="">
    <xsd:import namespace="dc75defb-4592-4101-9f31-eb0443e20150"/>
    <xsd:import namespace="af72ff80-b03f-4707-b3c5-083742d16ca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75defb-4592-4101-9f31-eb0443e201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22259ec-23e2-483f-8af1-619b976cff29"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f72ff80-b03f-4707-b3c5-083742d16ca3"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8fde47f-0a86-436a-ba36-ce43d81fd5a1}" ma:internalName="TaxCatchAll" ma:showField="CatchAllData" ma:web="af72ff80-b03f-4707-b3c5-083742d16c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af72ff80-b03f-4707-b3c5-083742d16ca3" xsi:nil="true"/>
    <lcf76f155ced4ddcb4097134ff3c332f xmlns="dc75defb-4592-4101-9f31-eb0443e2015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672DB08-8322-479B-8424-94EC555BDCCA}">
  <ds:schemaRefs>
    <ds:schemaRef ds:uri="af72ff80-b03f-4707-b3c5-083742d16ca3"/>
    <ds:schemaRef ds:uri="dc75defb-4592-4101-9f31-eb0443e2015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0F040BF-2194-4017-8595-81B6EABBBF43}">
  <ds:schemaRefs>
    <ds:schemaRef ds:uri="http://schemas.microsoft.com/sharepoint/v3/contenttype/forms"/>
  </ds:schemaRefs>
</ds:datastoreItem>
</file>

<file path=customXml/itemProps3.xml><?xml version="1.0" encoding="utf-8"?>
<ds:datastoreItem xmlns:ds="http://schemas.openxmlformats.org/officeDocument/2006/customXml" ds:itemID="{871F283F-F0B0-43C3-ADC5-E6E6E112C220}">
  <ds:schemaRefs>
    <ds:schemaRef ds:uri="af72ff80-b03f-4707-b3c5-083742d16ca3"/>
    <ds:schemaRef ds:uri="dc75defb-4592-4101-9f31-eb0443e2015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TM03457444[[fn=Basis]]</Template>
  <TotalTime>7294</TotalTime>
  <Words>7236</Words>
  <Application>Microsoft Office PowerPoint</Application>
  <PresentationFormat>Widescreen</PresentationFormat>
  <Paragraphs>579</Paragraphs>
  <Slides>63</Slides>
  <Notes>57</Notes>
  <HiddenSlides>0</HiddenSlides>
  <MMClips>4</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63</vt:i4>
      </vt:variant>
    </vt:vector>
  </HeadingPairs>
  <TitlesOfParts>
    <vt:vector size="74" baseType="lpstr">
      <vt:lpstr>Arial</vt:lpstr>
      <vt:lpstr>Arial</vt:lpstr>
      <vt:lpstr>Arial,Sans-Serif</vt:lpstr>
      <vt:lpstr>Calibri</vt:lpstr>
      <vt:lpstr>Calibri Light</vt:lpstr>
      <vt:lpstr>Google Sans</vt:lpstr>
      <vt:lpstr>Heebo</vt:lpstr>
      <vt:lpstr>Wingdings</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Part 2</vt:lpstr>
      <vt:lpstr>PowerPoint Presentation</vt:lpstr>
      <vt:lpstr>THE FOUR MAIN CAUSES OF BUSHFIRES IN VICTORIA</vt:lpstr>
      <vt:lpstr>PowerPoint Presentation</vt:lpstr>
      <vt:lpstr>CAMPFIRE SAFETY </vt:lpstr>
      <vt:lpstr>PowerPoint Presentation</vt:lpstr>
      <vt:lpstr>Part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would you build a campfire?   </vt:lpstr>
      <vt:lpstr>PowerPoint Presentation</vt:lpstr>
      <vt:lpstr>FINE FUELS TREASURE HUNT </vt:lpstr>
      <vt:lpstr>PowerPoint Presentation</vt:lpstr>
      <vt:lpstr> </vt:lpstr>
      <vt:lpstr>PowerPoint Presentation</vt:lpstr>
      <vt:lpstr>PowerPoint Presentation</vt:lpstr>
      <vt:lpstr>PowerPoint Presentation</vt:lpstr>
      <vt:lpstr>FUEL LAYER TREASURE HUNT </vt:lpstr>
      <vt:lpstr>PowerPoint Presentation</vt:lpstr>
      <vt:lpstr>PowerPoint Presentation</vt:lpstr>
      <vt:lpstr>PowerPoint Presentation</vt:lpstr>
      <vt:lpstr>What would a bushfire be like with a low fuel quantity? </vt:lpstr>
      <vt:lpstr>What would the fire intensity be like with an extreme fuel quantity?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FUEL</dc:title>
  <dc:creator>towers briony</dc:creator>
  <cp:lastModifiedBy>Neil Munro</cp:lastModifiedBy>
  <cp:revision>618</cp:revision>
  <dcterms:created xsi:type="dcterms:W3CDTF">2021-07-11T05:34:57Z</dcterms:created>
  <dcterms:modified xsi:type="dcterms:W3CDTF">2025-03-04T05:36:02Z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0x010100349AA9DE04DC924BA3E61FC853C00890</vt:lpwstr>
  </property>
  <property fmtid="{D5CDD505-2E9C-101B-9397-08002B2CF9AE}" pid="3" name="MediaServiceImageTags">
    <vt:lpwstr/>
  </property>
</Properties>
</file>